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0" r:id="rId4"/>
    <p:sldMasterId id="2147483719" r:id="rId5"/>
    <p:sldMasterId id="2147483724" r:id="rId6"/>
    <p:sldMasterId id="2147483748" r:id="rId7"/>
  </p:sldMasterIdLst>
  <p:notesMasterIdLst>
    <p:notesMasterId r:id="rId22"/>
  </p:notesMasterIdLst>
  <p:handoutMasterIdLst>
    <p:handoutMasterId r:id="rId23"/>
  </p:handoutMasterIdLst>
  <p:sldIdLst>
    <p:sldId id="272" r:id="rId8"/>
    <p:sldId id="257" r:id="rId9"/>
    <p:sldId id="258" r:id="rId10"/>
    <p:sldId id="259" r:id="rId11"/>
    <p:sldId id="260" r:id="rId12"/>
    <p:sldId id="261" r:id="rId13"/>
    <p:sldId id="262" r:id="rId14"/>
    <p:sldId id="263" r:id="rId15"/>
    <p:sldId id="275" r:id="rId16"/>
    <p:sldId id="264" r:id="rId17"/>
    <p:sldId id="265" r:id="rId18"/>
    <p:sldId id="273" r:id="rId19"/>
    <p:sldId id="274" r:id="rId20"/>
    <p:sldId id="270" r:id="rId21"/>
  </p:sldIdLst>
  <p:sldSz cx="9144000" cy="6858000" type="screen4x3"/>
  <p:notesSz cx="7315200" cy="9601200"/>
  <p:embeddedFontLst>
    <p:embeddedFont>
      <p:font typeface="Calibri" panose="020F0502020204030204" pitchFamily="34" charset="0"/>
      <p:regular r:id="rId24"/>
      <p:bold r:id="rId25"/>
      <p:italic r:id="rId26"/>
      <p:boldItalic r:id="rId27"/>
    </p:embeddedFont>
    <p:embeddedFont>
      <p:font typeface="Candara" panose="020E0502030303020204" pitchFamily="34" charset="0"/>
      <p:regular r:id="rId28"/>
      <p:bold r:id="rId29"/>
      <p:italic r:id="rId30"/>
      <p:boldItalic r:id="rId31"/>
    </p:embeddedFont>
    <p:embeddedFont>
      <p:font typeface="Georgia" panose="02040502050405020303" pitchFamily="18" charset="0"/>
      <p:regular r:id="rId32"/>
      <p:bold r:id="rId33"/>
      <p:italic r:id="rId34"/>
      <p:boldItalic r:id="rId35"/>
    </p:embeddedFont>
    <p:embeddedFont>
      <p:font typeface="Verdana" panose="020B060403050404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1E4"/>
    <a:srgbClr val="E6E8F2"/>
    <a:srgbClr val="D0D4E8"/>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4671" autoAdjust="0"/>
  </p:normalViewPr>
  <p:slideViewPr>
    <p:cSldViewPr>
      <p:cViewPr varScale="1">
        <p:scale>
          <a:sx n="48" d="100"/>
          <a:sy n="48" d="100"/>
        </p:scale>
        <p:origin x="1260" y="28"/>
      </p:cViewPr>
      <p:guideLst>
        <p:guide orient="horz" pos="2160"/>
        <p:guide pos="2880"/>
      </p:guideLst>
    </p:cSldViewPr>
  </p:slideViewPr>
  <p:outlineViewPr>
    <p:cViewPr>
      <p:scale>
        <a:sx n="33" d="100"/>
        <a:sy n="33" d="100"/>
      </p:scale>
      <p:origin x="6" y="1308"/>
    </p:cViewPr>
  </p:outlineViewPr>
  <p:notesTextViewPr>
    <p:cViewPr>
      <p:scale>
        <a:sx n="1" d="1"/>
        <a:sy n="1" d="1"/>
      </p:scale>
      <p:origin x="0" y="0"/>
    </p:cViewPr>
  </p:notesTextViewPr>
  <p:notesViewPr>
    <p:cSldViewPr>
      <p:cViewPr varScale="1">
        <p:scale>
          <a:sx n="50" d="100"/>
          <a:sy n="50" d="100"/>
        </p:scale>
        <p:origin x="-2814" y="-10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112334" tIns="56167" rIns="112334" bIns="56167" rtlCol="0"/>
          <a:lstStyle>
            <a:lvl1pPr algn="l">
              <a:defRPr sz="1500"/>
            </a:lvl1pPr>
          </a:lstStyle>
          <a:p>
            <a:endParaRPr lang="en-IN"/>
          </a:p>
        </p:txBody>
      </p:sp>
      <p:sp>
        <p:nvSpPr>
          <p:cNvPr id="3" name="Date Placeholder 2"/>
          <p:cNvSpPr>
            <a:spLocks noGrp="1"/>
          </p:cNvSpPr>
          <p:nvPr>
            <p:ph type="dt" sz="quarter" idx="1"/>
          </p:nvPr>
        </p:nvSpPr>
        <p:spPr>
          <a:xfrm>
            <a:off x="4143587" y="0"/>
            <a:ext cx="3169920" cy="480060"/>
          </a:xfrm>
          <a:prstGeom prst="rect">
            <a:avLst/>
          </a:prstGeom>
        </p:spPr>
        <p:txBody>
          <a:bodyPr vert="horz" lIns="112334" tIns="56167" rIns="112334" bIns="56167" rtlCol="0"/>
          <a:lstStyle>
            <a:lvl1pPr algn="r">
              <a:defRPr sz="1500"/>
            </a:lvl1pPr>
          </a:lstStyle>
          <a:p>
            <a:fld id="{8F45B8CD-F359-4D94-8AD1-923710D8C70B}" type="datetimeFigureOut">
              <a:rPr lang="en-US" smtClean="0"/>
              <a:pPr/>
              <a:t>6/12/2018</a:t>
            </a:fld>
            <a:endParaRPr lang="en-IN"/>
          </a:p>
        </p:txBody>
      </p:sp>
      <p:sp>
        <p:nvSpPr>
          <p:cNvPr id="4" name="Footer Placeholder 3"/>
          <p:cNvSpPr>
            <a:spLocks noGrp="1"/>
          </p:cNvSpPr>
          <p:nvPr>
            <p:ph type="ftr" sz="quarter" idx="2"/>
          </p:nvPr>
        </p:nvSpPr>
        <p:spPr>
          <a:xfrm>
            <a:off x="0" y="9119474"/>
            <a:ext cx="3169920" cy="480060"/>
          </a:xfrm>
          <a:prstGeom prst="rect">
            <a:avLst/>
          </a:prstGeom>
        </p:spPr>
        <p:txBody>
          <a:bodyPr vert="horz" lIns="112334" tIns="56167" rIns="112334" bIns="56167" rtlCol="0" anchor="b"/>
          <a:lstStyle>
            <a:lvl1pPr algn="l">
              <a:defRPr sz="1500"/>
            </a:lvl1pPr>
          </a:lstStyle>
          <a:p>
            <a:endParaRPr lang="en-IN"/>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112334" tIns="56167" rIns="112334" bIns="56167" rtlCol="0" anchor="b"/>
          <a:lstStyle>
            <a:lvl1pPr algn="r">
              <a:defRPr sz="1500"/>
            </a:lvl1pPr>
          </a:lstStyle>
          <a:p>
            <a:fld id="{F135FA1E-2594-4534-BDDE-F96DBDDC8208}" type="slidenum">
              <a:rPr lang="en-IN" smtClean="0"/>
              <a:pPr/>
              <a:t>‹#›</a:t>
            </a:fld>
            <a:endParaRPr lang="en-IN"/>
          </a:p>
        </p:txBody>
      </p:sp>
    </p:spTree>
    <p:extLst>
      <p:ext uri="{BB962C8B-B14F-4D97-AF65-F5344CB8AC3E}">
        <p14:creationId xmlns:p14="http://schemas.microsoft.com/office/powerpoint/2010/main" val="368914472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714500" y="449263"/>
            <a:ext cx="4800600" cy="3600450"/>
          </a:xfrm>
          <a:prstGeom prst="rect">
            <a:avLst/>
          </a:prstGeom>
          <a:noFill/>
          <a:ln w="12700">
            <a:solidFill>
              <a:prstClr val="black"/>
            </a:solidFill>
          </a:ln>
        </p:spPr>
        <p:txBody>
          <a:bodyPr vert="horz" lIns="112334" tIns="56167" rIns="112334" bIns="56167" rtlCol="0" anchor="ctr"/>
          <a:lstStyle/>
          <a:p>
            <a:endParaRPr lang="en-US"/>
          </a:p>
        </p:txBody>
      </p:sp>
      <p:sp>
        <p:nvSpPr>
          <p:cNvPr id="5" name="Notes Placeholder 4"/>
          <p:cNvSpPr>
            <a:spLocks noGrp="1"/>
          </p:cNvSpPr>
          <p:nvPr>
            <p:ph type="body" sz="quarter" idx="3"/>
          </p:nvPr>
        </p:nvSpPr>
        <p:spPr>
          <a:xfrm>
            <a:off x="1752586" y="4305565"/>
            <a:ext cx="4800634" cy="4320540"/>
          </a:xfrm>
          <a:prstGeom prst="rect">
            <a:avLst/>
          </a:prstGeom>
        </p:spPr>
        <p:txBody>
          <a:bodyPr vert="horz" lIns="112334" tIns="56167" rIns="112334" bIns="56167"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14"/>
          <p:cNvSpPr>
            <a:spLocks noChangeArrowheads="1"/>
          </p:cNvSpPr>
          <p:nvPr/>
        </p:nvSpPr>
        <p:spPr bwMode="auto">
          <a:xfrm>
            <a:off x="228576" y="74977"/>
            <a:ext cx="6934201" cy="325041"/>
          </a:xfrm>
          <a:prstGeom prst="rect">
            <a:avLst/>
          </a:prstGeom>
          <a:noFill/>
          <a:ln w="9525">
            <a:noFill/>
            <a:miter lim="800000"/>
            <a:headEnd/>
            <a:tailEnd/>
          </a:ln>
          <a:effectLst/>
        </p:spPr>
        <p:txBody>
          <a:bodyPr lIns="113570" tIns="56785" rIns="113570" bIns="56785"/>
          <a:lstStyle/>
          <a:p>
            <a:pPr marL="0" marR="0" indent="0" algn="l" defTabSz="112334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andara" pitchFamily="34" charset="0"/>
                <a:cs typeface="Arial" pitchFamily="34" charset="0"/>
              </a:rPr>
              <a:t>UNIX</a:t>
            </a:r>
          </a:p>
        </p:txBody>
      </p:sp>
      <p:sp>
        <p:nvSpPr>
          <p:cNvPr id="9" name="Rectangle 14"/>
          <p:cNvSpPr>
            <a:spLocks noChangeArrowheads="1"/>
          </p:cNvSpPr>
          <p:nvPr/>
        </p:nvSpPr>
        <p:spPr bwMode="auto">
          <a:xfrm>
            <a:off x="4114804" y="8776126"/>
            <a:ext cx="2946699" cy="470647"/>
          </a:xfrm>
          <a:prstGeom prst="rect">
            <a:avLst/>
          </a:prstGeom>
          <a:noFill/>
          <a:ln w="9525">
            <a:noFill/>
            <a:miter lim="800000"/>
            <a:headEnd/>
            <a:tailEnd/>
          </a:ln>
          <a:effectLst/>
        </p:spPr>
        <p:txBody>
          <a:bodyPr lIns="113570" tIns="56785" rIns="113570" bIns="56785"/>
          <a:lstStyle/>
          <a:p>
            <a:pPr marL="0" marR="0" indent="0" algn="l" defTabSz="1123340" rtl="0" eaLnBrk="1" fontAlgn="auto" latinLnBrk="0" hangingPunct="1">
              <a:lnSpc>
                <a:spcPct val="100000"/>
              </a:lnSpc>
              <a:spcBef>
                <a:spcPts val="0"/>
              </a:spcBef>
              <a:spcAft>
                <a:spcPts val="0"/>
              </a:spcAft>
              <a:buClrTx/>
              <a:buSzTx/>
              <a:buFontTx/>
              <a:buNone/>
              <a:tabLst/>
              <a:defRPr/>
            </a:pPr>
            <a:r>
              <a:rPr lang="en-US" sz="1200" dirty="0">
                <a:latin typeface="Candara" pitchFamily="34" charset="0"/>
                <a:cs typeface="Arial" pitchFamily="34" charset="0"/>
              </a:rPr>
              <a:t>	                          Page 00-</a:t>
            </a:r>
            <a:fld id="{BD9FB300-F9DC-4669-88F4-967ABA23CC04}" type="slidenum">
              <a:rPr lang="en-US" sz="1200" smtClean="0">
                <a:latin typeface="Candara" pitchFamily="34" charset="0"/>
                <a:cs typeface="Arial" pitchFamily="34" charset="0"/>
              </a:rPr>
              <a:pPr marL="0" marR="0" indent="0" algn="l" defTabSz="1123340" rtl="0" eaLnBrk="1" fontAlgn="auto" latinLnBrk="0" hangingPunct="1">
                <a:lnSpc>
                  <a:spcPct val="100000"/>
                </a:lnSpc>
                <a:spcBef>
                  <a:spcPts val="0"/>
                </a:spcBef>
                <a:spcAft>
                  <a:spcPts val="0"/>
                </a:spcAft>
                <a:buClrTx/>
                <a:buSzTx/>
                <a:buFontTx/>
                <a:buNone/>
                <a:tabLst/>
                <a:defRPr/>
              </a:pPr>
              <a:t>‹#›</a:t>
            </a:fld>
            <a:r>
              <a:rPr lang="en-US" sz="1200" dirty="0">
                <a:latin typeface="Candara" pitchFamily="34" charset="0"/>
                <a:cs typeface="Arial" pitchFamily="34" charset="0"/>
              </a:rPr>
              <a:t> </a:t>
            </a:r>
          </a:p>
        </p:txBody>
      </p:sp>
      <p:sp>
        <p:nvSpPr>
          <p:cNvPr id="10" name="Line 8"/>
          <p:cNvSpPr>
            <a:spLocks noChangeShapeType="1"/>
          </p:cNvSpPr>
          <p:nvPr/>
        </p:nvSpPr>
        <p:spPr bwMode="auto">
          <a:xfrm>
            <a:off x="1523985" y="375016"/>
            <a:ext cx="0" cy="8401050"/>
          </a:xfrm>
          <a:prstGeom prst="line">
            <a:avLst/>
          </a:prstGeom>
          <a:noFill/>
          <a:ln w="9525">
            <a:solidFill>
              <a:schemeClr val="tx1"/>
            </a:solidFill>
            <a:round/>
            <a:headEnd/>
            <a:tailEnd/>
          </a:ln>
          <a:effectLst/>
        </p:spPr>
        <p:txBody>
          <a:bodyPr lIns="112334" tIns="56167" rIns="112334" bIns="56167"/>
          <a:lstStyle/>
          <a:p>
            <a:endParaRPr lang="en-US"/>
          </a:p>
        </p:txBody>
      </p:sp>
      <p:sp>
        <p:nvSpPr>
          <p:cNvPr id="11" name="Text Box 9"/>
          <p:cNvSpPr txBox="1">
            <a:spLocks noChangeArrowheads="1"/>
          </p:cNvSpPr>
          <p:nvPr/>
        </p:nvSpPr>
        <p:spPr bwMode="auto">
          <a:xfrm>
            <a:off x="0" y="675056"/>
            <a:ext cx="1713383" cy="344263"/>
          </a:xfrm>
          <a:prstGeom prst="rect">
            <a:avLst/>
          </a:prstGeom>
          <a:noFill/>
          <a:ln w="9525">
            <a:noFill/>
            <a:miter lim="800000"/>
            <a:headEnd/>
            <a:tailEnd/>
          </a:ln>
          <a:effectLst/>
        </p:spPr>
        <p:txBody>
          <a:bodyPr wrap="square" lIns="112334" tIns="56167" rIns="112334" bIns="56167">
            <a:spAutoFit/>
          </a:bodyPr>
          <a:lstStyle/>
          <a:p>
            <a:pPr>
              <a:spcBef>
                <a:spcPct val="50000"/>
              </a:spcBef>
            </a:pPr>
            <a:r>
              <a:rPr lang="en-US" sz="1500" b="1" dirty="0">
                <a:latin typeface="Candara" pitchFamily="34" charset="0"/>
                <a:cs typeface="Arial" pitchFamily="34" charset="0"/>
              </a:rPr>
              <a:t>Instructor Notes:</a:t>
            </a:r>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900" kern="1200">
        <a:solidFill>
          <a:schemeClr val="tx1"/>
        </a:solidFill>
        <a:latin typeface="Candara" pitchFamily="34" charset="0"/>
        <a:ea typeface="+mn-ea"/>
        <a:cs typeface="+mn-cs"/>
      </a:defRPr>
    </a:lvl1pPr>
    <a:lvl2pPr marL="457200" algn="l" defTabSz="914400" rtl="0" eaLnBrk="1" latinLnBrk="0" hangingPunct="1">
      <a:defRPr sz="900" kern="1200">
        <a:solidFill>
          <a:schemeClr val="tx1"/>
        </a:solidFill>
        <a:latin typeface="Candara" pitchFamily="34" charset="0"/>
        <a:ea typeface="+mn-ea"/>
        <a:cs typeface="+mn-cs"/>
      </a:defRPr>
    </a:lvl2pPr>
    <a:lvl3pPr marL="914400" algn="l" defTabSz="914400" rtl="0" eaLnBrk="1" latinLnBrk="0" hangingPunct="1">
      <a:defRPr sz="900" kern="1200">
        <a:solidFill>
          <a:schemeClr val="tx1"/>
        </a:solidFill>
        <a:latin typeface="Candara" pitchFamily="34" charset="0"/>
        <a:ea typeface="+mn-ea"/>
        <a:cs typeface="+mn-cs"/>
      </a:defRPr>
    </a:lvl3pPr>
    <a:lvl4pPr marL="1371600" algn="l" defTabSz="914400" rtl="0" eaLnBrk="1" latinLnBrk="0" hangingPunct="1">
      <a:defRPr sz="900" kern="1200">
        <a:solidFill>
          <a:schemeClr val="tx1"/>
        </a:solidFill>
        <a:latin typeface="Candara" pitchFamily="34" charset="0"/>
        <a:ea typeface="+mn-ea"/>
        <a:cs typeface="+mn-cs"/>
      </a:defRPr>
    </a:lvl4pPr>
    <a:lvl5pPr marL="1828800" algn="l" defTabSz="914400" rtl="0" eaLnBrk="1" latinLnBrk="0" hangingPunct="1">
      <a:defRPr sz="900" kern="1200">
        <a:solidFill>
          <a:schemeClr val="tx1"/>
        </a:solidFill>
        <a:latin typeface="Candar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4"/>
          <p:cNvSpPr>
            <a:spLocks noGrp="1" noRot="1" noChangeAspect="1" noTextEdit="1"/>
          </p:cNvSpPr>
          <p:nvPr>
            <p:ph type="sldImg"/>
          </p:nvPr>
        </p:nvSpPr>
        <p:spPr bwMode="auto">
          <a:xfrm>
            <a:off x="1714500" y="450850"/>
            <a:ext cx="48006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5"/>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Copyright © 2011 IGATE Corporation (a part of Capegemini Group). All rights reserved. </a:t>
            </a:r>
          </a:p>
          <a:p>
            <a:r>
              <a:rPr lang="en-US" sz="1000" dirty="0"/>
              <a:t>No part of this publication shall be reproduced in any way, including but not limited to photocopy, photographic, magnetic, or other record, without the prior written permission of IGATE Corporation (a part of Capegemini Group).</a:t>
            </a:r>
          </a:p>
          <a:p>
            <a:r>
              <a:rPr lang="en-US" sz="1000" dirty="0"/>
              <a:t> IGATE Corporation (a part of Capegemini Group) considers information included in this document to be confidential and proprietary.</a:t>
            </a:r>
          </a:p>
        </p:txBody>
      </p:sp>
    </p:spTree>
    <p:extLst>
      <p:ext uri="{BB962C8B-B14F-4D97-AF65-F5344CB8AC3E}">
        <p14:creationId xmlns:p14="http://schemas.microsoft.com/office/powerpoint/2010/main" val="3260727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714500" y="450850"/>
            <a:ext cx="4800600" cy="360045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942493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714500" y="450850"/>
            <a:ext cx="4800600" cy="360045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754760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2"/>
          <p:cNvSpPr>
            <a:spLocks noGrp="1" noRot="1" noChangeAspect="1" noTextEdit="1"/>
          </p:cNvSpPr>
          <p:nvPr>
            <p:ph type="sldImg"/>
          </p:nvPr>
        </p:nvSpPr>
        <p:spPr>
          <a:ln/>
        </p:spPr>
      </p:sp>
      <p:sp>
        <p:nvSpPr>
          <p:cNvPr id="65539" name="Notes Placeholder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5540" name="Slide Number Placeholder 1"/>
          <p:cNvSpPr>
            <a:spLocks noGrp="1"/>
          </p:cNvSpPr>
          <p:nvPr>
            <p:ph type="sldNum" sz="quarter" idx="5"/>
          </p:nvPr>
        </p:nvSpPr>
        <p:spPr>
          <a:xfrm>
            <a:off x="3768725" y="9040813"/>
            <a:ext cx="2925763" cy="241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000000"/>
                </a:solidFill>
              </a:rPr>
              <a:t>Page 00-</a:t>
            </a:r>
            <a:fld id="{E1A117E2-2CD9-49A4-95CC-CD366D09D0A7}" type="slidenum">
              <a:rPr lang="en-US" altLang="en-US">
                <a:solidFill>
                  <a:srgbClr val="000000"/>
                </a:solidFill>
              </a:rPr>
              <a:pPr eaLnBrk="1" hangingPunct="1"/>
              <a:t>12</a:t>
            </a:fld>
            <a:r>
              <a:rPr lang="en-US" altLang="en-US">
                <a:solidFill>
                  <a:srgbClr val="000000"/>
                </a:solidFill>
              </a:rPr>
              <a:t> </a:t>
            </a:r>
          </a:p>
        </p:txBody>
      </p:sp>
    </p:spTree>
    <p:extLst>
      <p:ext uri="{BB962C8B-B14F-4D97-AF65-F5344CB8AC3E}">
        <p14:creationId xmlns:p14="http://schemas.microsoft.com/office/powerpoint/2010/main" val="1713324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2"/>
          <p:cNvSpPr>
            <a:spLocks noGrp="1" noRot="1" noChangeAspect="1" noTextEdit="1"/>
          </p:cNvSpPr>
          <p:nvPr>
            <p:ph type="sldImg"/>
          </p:nvPr>
        </p:nvSpPr>
        <p:spPr>
          <a:ln/>
        </p:spPr>
      </p:sp>
      <p:sp>
        <p:nvSpPr>
          <p:cNvPr id="66563" name="Notes Placeholder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6564" name="Slide Number Placeholder 1"/>
          <p:cNvSpPr>
            <a:spLocks noGrp="1"/>
          </p:cNvSpPr>
          <p:nvPr>
            <p:ph type="sldNum" sz="quarter" idx="5"/>
          </p:nvPr>
        </p:nvSpPr>
        <p:spPr>
          <a:xfrm>
            <a:off x="3768725" y="9040813"/>
            <a:ext cx="2925763" cy="241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000000"/>
                </a:solidFill>
              </a:rPr>
              <a:t>Page 00-</a:t>
            </a:r>
            <a:fld id="{C67EAC2B-AFA8-49E3-AE64-A061B3ED9566}" type="slidenum">
              <a:rPr lang="en-US" altLang="en-US">
                <a:solidFill>
                  <a:srgbClr val="000000"/>
                </a:solidFill>
              </a:rPr>
              <a:pPr eaLnBrk="1" hangingPunct="1"/>
              <a:t>13</a:t>
            </a:fld>
            <a:r>
              <a:rPr lang="en-US" altLang="en-US">
                <a:solidFill>
                  <a:srgbClr val="000000"/>
                </a:solidFill>
              </a:rPr>
              <a:t> </a:t>
            </a:r>
          </a:p>
        </p:txBody>
      </p:sp>
    </p:spTree>
    <p:extLst>
      <p:ext uri="{BB962C8B-B14F-4D97-AF65-F5344CB8AC3E}">
        <p14:creationId xmlns:p14="http://schemas.microsoft.com/office/powerpoint/2010/main" val="3927646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714500" y="450850"/>
            <a:ext cx="4800600" cy="360045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927272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51874" y="1170638"/>
            <a:ext cx="1700974" cy="481527"/>
          </a:xfrm>
          <a:prstGeom prst="rect">
            <a:avLst/>
          </a:prstGeom>
          <a:noFill/>
          <a:ln w="9525">
            <a:noFill/>
            <a:miter lim="800000"/>
            <a:headEnd/>
            <a:tailEnd/>
          </a:ln>
          <a:effectLst/>
        </p:spPr>
        <p:txBody>
          <a:bodyPr lIns="111109" tIns="55555" rIns="111109" bIns="55555">
            <a:spAutoFit/>
          </a:bodyPr>
          <a:lstStyle/>
          <a:p>
            <a:pPr>
              <a:spcBef>
                <a:spcPct val="50000"/>
              </a:spcBef>
            </a:pPr>
            <a:r>
              <a:rPr lang="en-US" sz="12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714500" y="450850"/>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046148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51874" y="1170638"/>
            <a:ext cx="1700974" cy="481527"/>
          </a:xfrm>
          <a:prstGeom prst="rect">
            <a:avLst/>
          </a:prstGeom>
          <a:noFill/>
          <a:ln w="9525">
            <a:noFill/>
            <a:miter lim="800000"/>
            <a:headEnd/>
            <a:tailEnd/>
          </a:ln>
          <a:effectLst/>
        </p:spPr>
        <p:txBody>
          <a:bodyPr lIns="111109" tIns="55555" rIns="111109" bIns="55555">
            <a:spAutoFit/>
          </a:bodyPr>
          <a:lstStyle/>
          <a:p>
            <a:pPr>
              <a:spcBef>
                <a:spcPct val="50000"/>
              </a:spcBef>
            </a:pPr>
            <a:r>
              <a:rPr lang="en-US" sz="12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714500" y="450850"/>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862067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51874" y="1170638"/>
            <a:ext cx="1700974" cy="481527"/>
          </a:xfrm>
          <a:prstGeom prst="rect">
            <a:avLst/>
          </a:prstGeom>
          <a:noFill/>
          <a:ln w="9525">
            <a:noFill/>
            <a:miter lim="800000"/>
            <a:headEnd/>
            <a:tailEnd/>
          </a:ln>
          <a:effectLst/>
        </p:spPr>
        <p:txBody>
          <a:bodyPr lIns="111109" tIns="55555" rIns="111109" bIns="55555">
            <a:spAutoFit/>
          </a:bodyPr>
          <a:lstStyle/>
          <a:p>
            <a:pPr>
              <a:spcBef>
                <a:spcPct val="50000"/>
              </a:spcBef>
            </a:pPr>
            <a:r>
              <a:rPr lang="en-US" sz="12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714500" y="450850"/>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610975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51874" y="1170638"/>
            <a:ext cx="1700974" cy="481527"/>
          </a:xfrm>
          <a:prstGeom prst="rect">
            <a:avLst/>
          </a:prstGeom>
          <a:noFill/>
          <a:ln w="9525">
            <a:noFill/>
            <a:miter lim="800000"/>
            <a:headEnd/>
            <a:tailEnd/>
          </a:ln>
          <a:effectLst/>
        </p:spPr>
        <p:txBody>
          <a:bodyPr lIns="111109" tIns="55555" rIns="111109" bIns="55555">
            <a:spAutoFit/>
          </a:bodyPr>
          <a:lstStyle/>
          <a:p>
            <a:pPr>
              <a:spcBef>
                <a:spcPct val="50000"/>
              </a:spcBef>
            </a:pPr>
            <a:r>
              <a:rPr lang="en-US" sz="12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714500" y="450850"/>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159349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51874" y="1170638"/>
            <a:ext cx="1700974" cy="481527"/>
          </a:xfrm>
          <a:prstGeom prst="rect">
            <a:avLst/>
          </a:prstGeom>
          <a:noFill/>
          <a:ln w="9525">
            <a:noFill/>
            <a:miter lim="800000"/>
            <a:headEnd/>
            <a:tailEnd/>
          </a:ln>
          <a:effectLst/>
        </p:spPr>
        <p:txBody>
          <a:bodyPr lIns="111109" tIns="55555" rIns="111109" bIns="55555">
            <a:spAutoFit/>
          </a:bodyPr>
          <a:lstStyle/>
          <a:p>
            <a:pPr>
              <a:spcBef>
                <a:spcPct val="50000"/>
              </a:spcBef>
            </a:pPr>
            <a:r>
              <a:rPr lang="en-US" sz="12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714500" y="450850"/>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06507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51874" y="1170638"/>
            <a:ext cx="1700974" cy="481527"/>
          </a:xfrm>
          <a:prstGeom prst="rect">
            <a:avLst/>
          </a:prstGeom>
          <a:noFill/>
          <a:ln w="9525">
            <a:noFill/>
            <a:miter lim="800000"/>
            <a:headEnd/>
            <a:tailEnd/>
          </a:ln>
          <a:effectLst/>
        </p:spPr>
        <p:txBody>
          <a:bodyPr lIns="111109" tIns="55555" rIns="111109" bIns="55555">
            <a:spAutoFit/>
          </a:bodyPr>
          <a:lstStyle/>
          <a:p>
            <a:pPr>
              <a:spcBef>
                <a:spcPct val="50000"/>
              </a:spcBef>
            </a:pPr>
            <a:r>
              <a:rPr lang="en-US" sz="12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714500" y="450850"/>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934146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51874" y="1170638"/>
            <a:ext cx="1700974" cy="481527"/>
          </a:xfrm>
          <a:prstGeom prst="rect">
            <a:avLst/>
          </a:prstGeom>
          <a:noFill/>
          <a:ln w="9525">
            <a:noFill/>
            <a:miter lim="800000"/>
            <a:headEnd/>
            <a:tailEnd/>
          </a:ln>
          <a:effectLst/>
        </p:spPr>
        <p:txBody>
          <a:bodyPr lIns="111109" tIns="55555" rIns="111109" bIns="55555">
            <a:spAutoFit/>
          </a:bodyPr>
          <a:lstStyle/>
          <a:p>
            <a:pPr>
              <a:spcBef>
                <a:spcPct val="50000"/>
              </a:spcBef>
            </a:pPr>
            <a:r>
              <a:rPr lang="en-US" sz="12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714500" y="450850"/>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175747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714500" y="450850"/>
            <a:ext cx="4800600" cy="360045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521597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7.e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5.xml"/><Relationship Id="rId9"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7.xml"/><Relationship Id="rId7" Type="http://schemas.openxmlformats.org/officeDocument/2006/relationships/image" Target="../media/image14.jpe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3.png"/><Relationship Id="rId14" Type="http://schemas.openxmlformats.org/officeDocument/2006/relationships/hyperlink" Target="http://www.capgemini.com/" TargetMode="Externa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png"/><Relationship Id="rId1" Type="http://schemas.openxmlformats.org/officeDocument/2006/relationships/slideMaster" Target="../slideMasters/slideMaster4.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16.png"/></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2.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4.xml"/><Relationship Id="rId5" Type="http://schemas.openxmlformats.org/officeDocument/2006/relationships/image" Target="../media/image16.png"/><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1">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7"/>
          <p:cNvPicPr>
            <a:picLocks noChangeAspect="1"/>
          </p:cNvPicPr>
          <p:nvPr/>
        </p:nvPicPr>
        <p:blipFill>
          <a:blip r:embed="rId2" cstate="print"/>
          <a:srcRect/>
          <a:stretch>
            <a:fillRect/>
          </a:stretch>
        </p:blipFill>
        <p:spPr bwMode="auto">
          <a:xfrm>
            <a:off x="3844926" y="0"/>
            <a:ext cx="5299075" cy="6858000"/>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06388" y="6102351"/>
            <a:ext cx="1714500" cy="510116"/>
          </a:xfrm>
          <a:prstGeom prst="rect">
            <a:avLst/>
          </a:prstGeom>
          <a:noFill/>
          <a:ln w="9525">
            <a:noFill/>
            <a:miter lim="800000"/>
            <a:headEnd/>
            <a:tailEnd/>
          </a:ln>
        </p:spPr>
      </p:pic>
      <p:sp>
        <p:nvSpPr>
          <p:cNvPr id="11" name="Title 1"/>
          <p:cNvSpPr>
            <a:spLocks noGrp="1"/>
          </p:cNvSpPr>
          <p:nvPr>
            <p:ph type="ctrTitle"/>
          </p:nvPr>
        </p:nvSpPr>
        <p:spPr>
          <a:xfrm>
            <a:off x="305992" y="3068960"/>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Autofit/>
          </a:bodyPr>
          <a:lstStyle>
            <a:lvl1pPr>
              <a:lnSpc>
                <a:spcPts val="2250"/>
              </a:lnSpc>
              <a:defRPr lang="en-US" sz="2000" b="0" dirty="0">
                <a:solidFill>
                  <a:srgbClr val="0070AD"/>
                </a:solidFill>
              </a:defRPr>
            </a:lvl1pPr>
          </a:lstStyle>
          <a:p>
            <a:pPr lvl="0"/>
            <a:r>
              <a:rPr lang="en-US"/>
              <a:t>Click to edit Master title style</a:t>
            </a:r>
            <a:endParaRPr lang="en-US" dirty="0"/>
          </a:p>
        </p:txBody>
      </p:sp>
      <p:sp>
        <p:nvSpPr>
          <p:cNvPr id="12" name="Subtitle 2"/>
          <p:cNvSpPr>
            <a:spLocks noGrp="1"/>
          </p:cNvSpPr>
          <p:nvPr>
            <p:ph type="subTitle" idx="1"/>
          </p:nvPr>
        </p:nvSpPr>
        <p:spPr>
          <a:xfrm>
            <a:off x="305992"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lvl="0"/>
            <a:r>
              <a:rPr lang="en-US"/>
              <a:t>Click to edit Master subtitle style</a:t>
            </a:r>
            <a:endParaRPr lang="en-US" dirty="0"/>
          </a:p>
        </p:txBody>
      </p:sp>
    </p:spTree>
    <p:extLst>
      <p:ext uri="{BB962C8B-B14F-4D97-AF65-F5344CB8AC3E}">
        <p14:creationId xmlns:p14="http://schemas.microsoft.com/office/powerpoint/2010/main" val="3864746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5" name="Picture 2" descr="http://www.strategic-resume.com/wp-content/uploads/2015/08/SummaryIcon.png"/>
          <p:cNvPicPr>
            <a:picLocks noChangeAspect="1" noChangeArrowheads="1"/>
          </p:cNvPicPr>
          <p:nvPr userDrawn="1"/>
        </p:nvPicPr>
        <p:blipFill>
          <a:blip r:embed="rId2" cstate="print"/>
          <a:srcRect/>
          <a:stretch>
            <a:fillRect/>
          </a:stretch>
        </p:blipFill>
        <p:spPr bwMode="auto">
          <a:xfrm>
            <a:off x="7283450" y="1494367"/>
            <a:ext cx="1638300" cy="17145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8" y="1494769"/>
            <a:ext cx="6887389"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305857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270750" y="1828800"/>
            <a:ext cx="1828800" cy="18203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8" y="1494769"/>
            <a:ext cx="6887389"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105434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7270750" y="1828800"/>
            <a:ext cx="1828800" cy="18203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1908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nvPr>
        </p:nvGraphicFramePr>
        <p:xfrm>
          <a:off x="1" y="0"/>
          <a:ext cx="136525" cy="143933"/>
        </p:xfrm>
        <a:graphic>
          <a:graphicData uri="http://schemas.openxmlformats.org/presentationml/2006/ole">
            <mc:AlternateContent xmlns:mc="http://schemas.openxmlformats.org/markup-compatibility/2006">
              <mc:Choice xmlns:v="urn:schemas-microsoft-com:vml" Requires="v">
                <p:oleObj spid="_x0000_s20483" name="think-cell Slide" r:id="rId4" imgW="360" imgH="360" progId="">
                  <p:embed/>
                </p:oleObj>
              </mc:Choice>
              <mc:Fallback>
                <p:oleObj name="think-cell Slide" r:id="rId4" imgW="360" imgH="360" progId="">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36525" cy="1439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dirty="0"/>
          </a:p>
        </p:txBody>
      </p:sp>
      <p:sp>
        <p:nvSpPr>
          <p:cNvPr id="3" name="Content Placeholder 2"/>
          <p:cNvSpPr>
            <a:spLocks noGrp="1"/>
          </p:cNvSpPr>
          <p:nvPr>
            <p:ph idx="1"/>
          </p:nvPr>
        </p:nvSpPr>
        <p:spPr>
          <a:xfrm>
            <a:off x="298516" y="2111956"/>
            <a:ext cx="8845484" cy="4026560"/>
          </a:xfrm>
        </p:spPr>
        <p:txBody>
          <a:bodyPr/>
          <a:lstStyle>
            <a:lvl1pPr>
              <a:defRPr b="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8" name="Espace réservé du texte 7"/>
          <p:cNvSpPr>
            <a:spLocks noGrp="1"/>
          </p:cNvSpPr>
          <p:nvPr>
            <p:ph type="body" sz="quarter" idx="11"/>
          </p:nvPr>
        </p:nvSpPr>
        <p:spPr>
          <a:xfrm>
            <a:off x="298605" y="1495447"/>
            <a:ext cx="8860286" cy="643612"/>
          </a:xfrm>
        </p:spPr>
        <p:txBody>
          <a:bodyPr/>
          <a:lstStyle>
            <a:lvl1pPr marL="0" indent="0">
              <a:buNone/>
              <a:defRPr b="1">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2168145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osing 2">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custDataLst>
              <p:tags r:id="rId2"/>
            </p:custDataLst>
          </p:nvPr>
        </p:nvGraphicFramePr>
        <p:xfrm>
          <a:off x="1" y="0"/>
          <a:ext cx="136525" cy="143933"/>
        </p:xfrm>
        <a:graphic>
          <a:graphicData uri="http://schemas.openxmlformats.org/presentationml/2006/ole">
            <mc:AlternateContent xmlns:mc="http://schemas.openxmlformats.org/markup-compatibility/2006">
              <mc:Choice xmlns:v="urn:schemas-microsoft-com:vml" Requires="v">
                <p:oleObj spid="_x0000_s21507" name="think-cell Slide" r:id="rId6" imgW="360" imgH="360" progId="">
                  <p:embed/>
                </p:oleObj>
              </mc:Choice>
              <mc:Fallback>
                <p:oleObj name="think-cell Slide" r:id="rId6" imgW="360" imgH="360" progId="">
                  <p:embed/>
                  <p:pic>
                    <p:nvPicPr>
                      <p:cNvPr id="2"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36525" cy="1439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userDrawn="1">
            <p:custDataLst>
              <p:tags r:id="rId3"/>
            </p:custDataLst>
          </p:nvPr>
        </p:nvSpPr>
        <p:spPr>
          <a:xfrm>
            <a:off x="4527550" y="6450366"/>
            <a:ext cx="4044950" cy="210785"/>
          </a:xfrm>
          <a:prstGeom prst="rect">
            <a:avLst/>
          </a:prstGeom>
        </p:spPr>
        <p:txBody>
          <a:bodyPr lIns="28173" tIns="28173" rIns="0" bIns="28173" anchor="b">
            <a:spAutoFit/>
          </a:bodyPr>
          <a:lstStyle/>
          <a:p>
            <a:pPr algn="r">
              <a:defRPr/>
            </a:pPr>
            <a:r>
              <a:rPr lang="en-US" sz="500">
                <a:solidFill>
                  <a:schemeClr val="bg1"/>
                </a:solidFill>
              </a:rPr>
              <a:t>The information contained in this presentation is proprietary.</a:t>
            </a:r>
          </a:p>
          <a:p>
            <a:pPr algn="r">
              <a:defRPr/>
            </a:pPr>
            <a:r>
              <a:rPr lang="en-US" sz="500">
                <a:solidFill>
                  <a:schemeClr val="bg1"/>
                </a:solidFill>
              </a:rPr>
              <a:t>© 2014 Capgemini. All rights reserved. Rightshore</a:t>
            </a:r>
            <a:r>
              <a:rPr lang="en-US" sz="500" baseline="30000">
                <a:solidFill>
                  <a:schemeClr val="bg1"/>
                </a:solidFill>
              </a:rPr>
              <a:t>®  </a:t>
            </a:r>
            <a:r>
              <a:rPr lang="en-US" sz="500">
                <a:solidFill>
                  <a:schemeClr val="bg1"/>
                </a:solidFill>
              </a:rPr>
              <a:t>is a trademark belonging to Capgemini.</a:t>
            </a:r>
            <a:endParaRPr lang="en-US" sz="500" noProof="1">
              <a:solidFill>
                <a:schemeClr val="bg1"/>
              </a:solidFill>
            </a:endParaRPr>
          </a:p>
        </p:txBody>
      </p:sp>
      <p:sp>
        <p:nvSpPr>
          <p:cNvPr id="4" name="Rectangle 9"/>
          <p:cNvSpPr>
            <a:spLocks noChangeArrowheads="1"/>
          </p:cNvSpPr>
          <p:nvPr userDrawn="1">
            <p:custDataLst>
              <p:tags r:id="rId4"/>
            </p:custDataLst>
          </p:nvPr>
        </p:nvSpPr>
        <p:spPr bwMode="gray">
          <a:xfrm>
            <a:off x="1021004" y="3693226"/>
            <a:ext cx="3932160" cy="2015591"/>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06792" tIns="43420" rIns="184075" bIns="122717" anchor="b"/>
          <a:lstStyle/>
          <a:p>
            <a:pPr algn="just" defTabSz="888816" fontAlgn="auto">
              <a:spcBef>
                <a:spcPts val="0"/>
              </a:spcBef>
              <a:spcAft>
                <a:spcPts val="0"/>
              </a:spcAft>
              <a:defRPr/>
            </a:pPr>
            <a:r>
              <a:rPr lang="en-US" sz="1800" b="1" dirty="0">
                <a:solidFill>
                  <a:schemeClr val="bg1"/>
                </a:solidFill>
                <a:latin typeface="Arial"/>
                <a:cs typeface="Arial"/>
              </a:rPr>
              <a:t>About Capgemini</a:t>
            </a:r>
            <a:endParaRPr lang="en-US" sz="900" dirty="0">
              <a:solidFill>
                <a:schemeClr val="bg1"/>
              </a:solidFill>
            </a:endParaRPr>
          </a:p>
          <a:p>
            <a:pPr algn="just" defTabSz="779252" fontAlgn="auto">
              <a:spcBef>
                <a:spcPts val="0"/>
              </a:spcBef>
              <a:spcAft>
                <a:spcPts val="0"/>
              </a:spcAft>
              <a:defRPr/>
            </a:pPr>
            <a:endParaRPr lang="en-US" sz="900" dirty="0">
              <a:solidFill>
                <a:schemeClr val="bg1"/>
              </a:solidFill>
            </a:endParaRPr>
          </a:p>
          <a:p>
            <a:pPr algn="just" defTabSz="779252" fontAlgn="auto">
              <a:spcBef>
                <a:spcPts val="0"/>
              </a:spcBef>
              <a:spcAft>
                <a:spcPts val="0"/>
              </a:spcAft>
              <a:defRPr/>
            </a:pPr>
            <a:r>
              <a:rPr lang="en-US" sz="900" dirty="0">
                <a:solidFill>
                  <a:schemeClr val="bg1"/>
                </a:solidFill>
              </a:rPr>
              <a:t>With almost 140,000 people in over 40 countries, Capgemini is one of the world's foremost providers of consulting, technology and outsourcing services. The Group reported 2013 global revenues of  EUR 10.1 billion.</a:t>
            </a:r>
          </a:p>
          <a:p>
            <a:pPr algn="just" defTabSz="779252" fontAlgn="auto">
              <a:spcBef>
                <a:spcPts val="0"/>
              </a:spcBef>
              <a:spcAft>
                <a:spcPts val="0"/>
              </a:spcAft>
              <a:defRPr/>
            </a:pPr>
            <a:r>
              <a:rPr lang="en-US" sz="900" dirty="0">
                <a:solidFill>
                  <a:schemeClr val="bg1"/>
                </a:solidFill>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900" baseline="30000" dirty="0">
                <a:solidFill>
                  <a:schemeClr val="bg1"/>
                </a:solidFill>
              </a:rPr>
              <a:t>TM</a:t>
            </a:r>
            <a:r>
              <a:rPr lang="en-US" sz="900" dirty="0">
                <a:solidFill>
                  <a:schemeClr val="bg1"/>
                </a:solidFill>
              </a:rPr>
              <a:t>, and draws on Rightshore</a:t>
            </a:r>
            <a:r>
              <a:rPr lang="en-US" sz="900" b="1" baseline="30000" dirty="0">
                <a:solidFill>
                  <a:schemeClr val="bg1"/>
                </a:solidFill>
              </a:rPr>
              <a:t> ®</a:t>
            </a:r>
            <a:r>
              <a:rPr lang="en-US" sz="900" dirty="0">
                <a:solidFill>
                  <a:schemeClr val="bg1"/>
                </a:solidFill>
              </a:rPr>
              <a:t>, its worldwide delivery model.</a:t>
            </a:r>
          </a:p>
        </p:txBody>
      </p:sp>
      <p:pic>
        <p:nvPicPr>
          <p:cNvPr id="5" name="Image 10" descr="ppt_Label_CBE.png"/>
          <p:cNvPicPr>
            <a:picLocks noChangeAspect="1"/>
          </p:cNvPicPr>
          <p:nvPr userDrawn="1"/>
        </p:nvPicPr>
        <p:blipFill>
          <a:blip r:embed="rId8" cstate="print"/>
          <a:srcRect/>
          <a:stretch>
            <a:fillRect/>
          </a:stretch>
        </p:blipFill>
        <p:spPr bwMode="auto">
          <a:xfrm>
            <a:off x="752476" y="3458634"/>
            <a:ext cx="530225" cy="575733"/>
          </a:xfrm>
          <a:prstGeom prst="rect">
            <a:avLst/>
          </a:prstGeom>
          <a:noFill/>
          <a:ln w="9525">
            <a:noFill/>
            <a:miter lim="800000"/>
            <a:headEnd/>
            <a:tailEnd/>
          </a:ln>
        </p:spPr>
      </p:pic>
      <p:pic>
        <p:nvPicPr>
          <p:cNvPr id="6" name="Image 7" descr="Locations_Map_2014.png"/>
          <p:cNvPicPr>
            <a:picLocks noChangeAspect="1"/>
          </p:cNvPicPr>
          <p:nvPr userDrawn="1"/>
        </p:nvPicPr>
        <p:blipFill>
          <a:blip r:embed="rId9" cstate="print"/>
          <a:srcRect/>
          <a:stretch>
            <a:fillRect/>
          </a:stretch>
        </p:blipFill>
        <p:spPr bwMode="auto">
          <a:xfrm>
            <a:off x="5041900" y="3376084"/>
            <a:ext cx="3595688" cy="1871133"/>
          </a:xfrm>
          <a:prstGeom prst="rect">
            <a:avLst/>
          </a:prstGeom>
          <a:noFill/>
          <a:ln w="9525">
            <a:noFill/>
            <a:miter lim="800000"/>
            <a:headEnd/>
            <a:tailEnd/>
          </a:ln>
        </p:spPr>
      </p:pic>
    </p:spTree>
    <p:extLst>
      <p:ext uri="{BB962C8B-B14F-4D97-AF65-F5344CB8AC3E}">
        <p14:creationId xmlns:p14="http://schemas.microsoft.com/office/powerpoint/2010/main" val="10962780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4"/>
          <p:cNvGraphicFramePr>
            <a:graphicFrameLocks noChangeAspect="1"/>
          </p:cNvGraphicFramePr>
          <p:nvPr>
            <p:custDataLst>
              <p:tags r:id="rId2"/>
            </p:custDataLst>
          </p:nvPr>
        </p:nvGraphicFramePr>
        <p:xfrm>
          <a:off x="0" y="1"/>
          <a:ext cx="146050" cy="158751"/>
        </p:xfrm>
        <a:graphic>
          <a:graphicData uri="http://schemas.openxmlformats.org/presentationml/2006/ole">
            <mc:AlternateContent xmlns:mc="http://schemas.openxmlformats.org/markup-compatibility/2006">
              <mc:Choice xmlns:v="urn:schemas-microsoft-com:vml" Requires="v">
                <p:oleObj spid="_x0000_s22531" name="think-cell Slide" r:id="rId5" imgW="360" imgH="360" progId="">
                  <p:embed/>
                </p:oleObj>
              </mc:Choice>
              <mc:Fallback>
                <p:oleObj name="think-cell Slide" r:id="rId5" imgW="360" imgH="360" progId="">
                  <p:embed/>
                  <p:pic>
                    <p:nvPicPr>
                      <p:cNvPr id="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46050"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Image 11" descr="GraphicTablet_shutterstock_73936774.jpg"/>
          <p:cNvPicPr>
            <a:picLocks noChangeAspect="1"/>
          </p:cNvPicPr>
          <p:nvPr userDrawn="1"/>
        </p:nvPicPr>
        <p:blipFill>
          <a:blip r:embed="rId7" cstate="print"/>
          <a:srcRect b="14021"/>
          <a:stretch>
            <a:fillRect/>
          </a:stretch>
        </p:blipFill>
        <p:spPr bwMode="auto">
          <a:xfrm>
            <a:off x="1588" y="1178984"/>
            <a:ext cx="9904412" cy="5679016"/>
          </a:xfrm>
          <a:prstGeom prst="rect">
            <a:avLst/>
          </a:prstGeom>
          <a:noFill/>
          <a:ln w="9525">
            <a:noFill/>
            <a:miter lim="800000"/>
            <a:headEnd/>
            <a:tailEnd/>
          </a:ln>
        </p:spPr>
      </p:pic>
      <p:sp>
        <p:nvSpPr>
          <p:cNvPr id="6" name="Rectangle 7"/>
          <p:cNvSpPr/>
          <p:nvPr userDrawn="1">
            <p:custDataLst>
              <p:tags r:id="rId3"/>
            </p:custDataLst>
          </p:nvPr>
        </p:nvSpPr>
        <p:spPr bwMode="auto">
          <a:xfrm>
            <a:off x="0" y="0"/>
            <a:ext cx="9906000" cy="26839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28173" tIns="36624" rIns="28173" bIns="36624" anchor="ctr"/>
          <a:lstStyle/>
          <a:p>
            <a:pPr algn="ctr" defTabSz="779252" fontAlgn="auto">
              <a:spcBef>
                <a:spcPts val="0"/>
              </a:spcBef>
              <a:spcAft>
                <a:spcPts val="0"/>
              </a:spcAft>
              <a:defRPr/>
            </a:pPr>
            <a:endParaRPr lang="en-US" sz="900" dirty="0">
              <a:solidFill>
                <a:schemeClr val="bg1"/>
              </a:solidFill>
              <a:latin typeface="Arial"/>
              <a:cs typeface="Arial"/>
            </a:endParaRPr>
          </a:p>
        </p:txBody>
      </p:sp>
      <p:pic>
        <p:nvPicPr>
          <p:cNvPr id="7" name="Image 10" descr="Capgemini_logo.jpg"/>
          <p:cNvPicPr>
            <a:picLocks noChangeAspect="1"/>
          </p:cNvPicPr>
          <p:nvPr userDrawn="1"/>
        </p:nvPicPr>
        <p:blipFill>
          <a:blip r:embed="rId8" cstate="print"/>
          <a:srcRect/>
          <a:stretch>
            <a:fillRect/>
          </a:stretch>
        </p:blipFill>
        <p:spPr bwMode="auto">
          <a:xfrm>
            <a:off x="735013" y="658284"/>
            <a:ext cx="2881312" cy="685800"/>
          </a:xfrm>
          <a:prstGeom prst="rect">
            <a:avLst/>
          </a:prstGeom>
          <a:noFill/>
          <a:ln w="9525">
            <a:noFill/>
            <a:miter lim="800000"/>
            <a:headEnd/>
            <a:tailEnd/>
          </a:ln>
        </p:spPr>
      </p:pic>
      <p:sp>
        <p:nvSpPr>
          <p:cNvPr id="9" name="Title 1"/>
          <p:cNvSpPr>
            <a:spLocks noGrp="1"/>
          </p:cNvSpPr>
          <p:nvPr>
            <p:ph type="ctrTitle"/>
          </p:nvPr>
        </p:nvSpPr>
        <p:spPr>
          <a:xfrm>
            <a:off x="4943239" y="2945075"/>
            <a:ext cx="4915261" cy="1098157"/>
          </a:xfrm>
        </p:spPr>
        <p:txBody>
          <a:bodyPr tIns="28173" rIns="28173" bIns="28173" rtlCol="0">
            <a:noAutofit/>
          </a:bodyPr>
          <a:lstStyle>
            <a:lvl1pPr marL="0" indent="0" algn="l" defTabSz="779202" rtl="0" eaLnBrk="1" latinLnBrk="0" hangingPunct="1">
              <a:lnSpc>
                <a:spcPct val="85000"/>
              </a:lnSpc>
              <a:spcBef>
                <a:spcPct val="0"/>
              </a:spcBef>
              <a:buNone/>
              <a:defRPr lang="en-US" sz="3700" b="0" kern="1200" dirty="0">
                <a:solidFill>
                  <a:schemeClr val="tx1"/>
                </a:solidFill>
                <a:latin typeface="+mj-lt"/>
                <a:ea typeface="+mj-ea"/>
                <a:cs typeface="+mj-cs"/>
              </a:defRPr>
            </a:lvl1pPr>
          </a:lstStyle>
          <a:p>
            <a:r>
              <a:rPr lang="en-US"/>
              <a:t>Click to edit Master title style</a:t>
            </a:r>
            <a:endParaRPr lang="en-US" dirty="0"/>
          </a:p>
        </p:txBody>
      </p:sp>
      <p:sp>
        <p:nvSpPr>
          <p:cNvPr id="10" name="Subtitle 2"/>
          <p:cNvSpPr>
            <a:spLocks noGrp="1"/>
          </p:cNvSpPr>
          <p:nvPr>
            <p:ph type="subTitle" idx="1"/>
          </p:nvPr>
        </p:nvSpPr>
        <p:spPr>
          <a:xfrm>
            <a:off x="4940138" y="4433046"/>
            <a:ext cx="4918363" cy="947751"/>
          </a:xfrm>
        </p:spPr>
        <p:txBody>
          <a:bodyPr tIns="28173" rIns="28173" bIns="28173"/>
          <a:lstStyle>
            <a:lvl1pPr marL="0" indent="0" algn="l">
              <a:buNone/>
              <a:defRPr sz="1900" b="0">
                <a:solidFill>
                  <a:schemeClr val="tx1"/>
                </a:solidFill>
              </a:defRPr>
            </a:lvl1pPr>
            <a:lvl2pPr marL="389601" indent="0" algn="ctr">
              <a:buNone/>
              <a:defRPr>
                <a:solidFill>
                  <a:schemeClr val="tx1">
                    <a:tint val="75000"/>
                  </a:schemeClr>
                </a:solidFill>
              </a:defRPr>
            </a:lvl2pPr>
            <a:lvl3pPr marL="779202" indent="0" algn="ctr">
              <a:buNone/>
              <a:defRPr>
                <a:solidFill>
                  <a:schemeClr val="tx1">
                    <a:tint val="75000"/>
                  </a:schemeClr>
                </a:solidFill>
              </a:defRPr>
            </a:lvl3pPr>
            <a:lvl4pPr marL="1168803" indent="0" algn="ctr">
              <a:buNone/>
              <a:defRPr>
                <a:solidFill>
                  <a:schemeClr val="tx1">
                    <a:tint val="75000"/>
                  </a:schemeClr>
                </a:solidFill>
              </a:defRPr>
            </a:lvl4pPr>
            <a:lvl5pPr marL="1558405" indent="0" algn="ctr">
              <a:buNone/>
              <a:defRPr>
                <a:solidFill>
                  <a:schemeClr val="tx1">
                    <a:tint val="75000"/>
                  </a:schemeClr>
                </a:solidFill>
              </a:defRPr>
            </a:lvl5pPr>
            <a:lvl6pPr marL="1948006" indent="0" algn="ctr">
              <a:buNone/>
              <a:defRPr>
                <a:solidFill>
                  <a:schemeClr val="tx1">
                    <a:tint val="75000"/>
                  </a:schemeClr>
                </a:solidFill>
              </a:defRPr>
            </a:lvl6pPr>
            <a:lvl7pPr marL="2337607" indent="0" algn="ctr">
              <a:buNone/>
              <a:defRPr>
                <a:solidFill>
                  <a:schemeClr val="tx1">
                    <a:tint val="75000"/>
                  </a:schemeClr>
                </a:solidFill>
              </a:defRPr>
            </a:lvl7pPr>
            <a:lvl8pPr marL="2727209" indent="0" algn="ctr">
              <a:buNone/>
              <a:defRPr>
                <a:solidFill>
                  <a:schemeClr val="tx1">
                    <a:tint val="75000"/>
                  </a:schemeClr>
                </a:solidFill>
              </a:defRPr>
            </a:lvl8pPr>
            <a:lvl9pPr marL="3116810" indent="0" algn="ctr">
              <a:buNone/>
              <a:defRPr>
                <a:solidFill>
                  <a:schemeClr val="tx1">
                    <a:tint val="75000"/>
                  </a:schemeClr>
                </a:solidFill>
              </a:defRPr>
            </a:lvl9pPr>
          </a:lstStyle>
          <a:p>
            <a:r>
              <a:rPr lang="en-US"/>
              <a:t>Click to edit Master subtitle style</a:t>
            </a:r>
            <a:endParaRPr lang="fr-FR" dirty="0"/>
          </a:p>
        </p:txBody>
      </p:sp>
    </p:spTree>
    <p:extLst>
      <p:ext uri="{BB962C8B-B14F-4D97-AF65-F5344CB8AC3E}">
        <p14:creationId xmlns:p14="http://schemas.microsoft.com/office/powerpoint/2010/main" val="32415722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400" kern="1200" dirty="0" smtClean="0">
                <a:solidFill>
                  <a:schemeClr val="bg1">
                    <a:lumMod val="50000"/>
                  </a:schemeClr>
                </a:solidFill>
                <a:latin typeface="Candara" panose="020E0502030303020204" pitchFamily="34" charset="0"/>
                <a:ea typeface="+mn-ea"/>
                <a:cs typeface="+mn-cs"/>
              </a:defRPr>
            </a:lvl4pPr>
            <a:lvl5pPr>
              <a:defRPr lang="en-US" sz="14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2"/>
            <a:ext cx="2133600" cy="365125"/>
          </a:xfrm>
          <a:prstGeom prst="rect">
            <a:avLst/>
          </a:prstGeom>
        </p:spPr>
        <p:txBody>
          <a:bodyPr lIns="77925" tIns="38963" rIns="77925" bIns="38963"/>
          <a:lstStyle/>
          <a:p>
            <a:fld id="{FE769E1B-1A5D-409C-BE10-2A9A39850C17}" type="datetime1">
              <a:rPr lang="en-US" smtClean="0"/>
              <a:t>6/12/2018</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lIns="77925" tIns="38963" rIns="77925" bIns="38963"/>
          <a:lstStyle/>
          <a:p>
            <a:r>
              <a:rPr lang="en-US"/>
              <a:t>iGate Sensitive</a:t>
            </a:r>
          </a:p>
        </p:txBody>
      </p:sp>
      <p:sp>
        <p:nvSpPr>
          <p:cNvPr id="6" name="Slide Number Placeholder 5"/>
          <p:cNvSpPr>
            <a:spLocks noGrp="1"/>
          </p:cNvSpPr>
          <p:nvPr>
            <p:ph type="sldNum" sz="quarter" idx="12"/>
          </p:nvPr>
        </p:nvSpPr>
        <p:spPr>
          <a:xfrm>
            <a:off x="6553200" y="6356352"/>
            <a:ext cx="2133600" cy="365125"/>
          </a:xfrm>
          <a:prstGeom prst="rect">
            <a:avLst/>
          </a:prstGeom>
        </p:spPr>
        <p:txBody>
          <a:bodyPr lIns="77925" tIns="38963" rIns="77925" bIns="38963"/>
          <a:lstStyle/>
          <a:p>
            <a:fld id="{277C1CF3-A711-4C17-A994-E6863511BAD7}" type="slidenum">
              <a:rPr lang="en-US" smtClean="0"/>
              <a:pPr/>
              <a:t>‹#›</a:t>
            </a:fld>
            <a:endParaRPr lang="en-US"/>
          </a:p>
        </p:txBody>
      </p:sp>
    </p:spTree>
    <p:extLst>
      <p:ext uri="{BB962C8B-B14F-4D97-AF65-F5344CB8AC3E}">
        <p14:creationId xmlns:p14="http://schemas.microsoft.com/office/powerpoint/2010/main" val="366221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Master">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2"/>
            </p:custDataLst>
          </p:nvPr>
        </p:nvSpPr>
        <p:spPr>
          <a:xfrm>
            <a:off x="298516" y="1494769"/>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3447577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Contents">
    <p:spTree>
      <p:nvGrpSpPr>
        <p:cNvPr id="1" name=""/>
        <p:cNvGrpSpPr/>
        <p:nvPr/>
      </p:nvGrpSpPr>
      <p:grpSpPr>
        <a:xfrm>
          <a:off x="0" y="0"/>
          <a:ext cx="0" cy="0"/>
          <a:chOff x="0" y="0"/>
          <a:chExt cx="0" cy="0"/>
        </a:xfrm>
      </p:grpSpPr>
      <p:sp>
        <p:nvSpPr>
          <p:cNvPr id="2" name="Titre 1"/>
          <p:cNvSpPr>
            <a:spLocks noGrp="1"/>
          </p:cNvSpPr>
          <p:nvPr>
            <p:ph type="title" hasCustomPrompt="1"/>
            <p:custDataLst>
              <p:tags r:id="rId1"/>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2"/>
            </p:custDataLst>
          </p:nvPr>
        </p:nvSpPr>
        <p:spPr>
          <a:xfrm>
            <a:off x="290500" y="1533439"/>
            <a:ext cx="4155820" cy="4715504"/>
          </a:xfrm>
        </p:spPr>
        <p:txBody>
          <a:bodyPr/>
          <a:lstStyle>
            <a:lvl1pPr>
              <a:defRPr sz="17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3"/>
            </p:custDataLst>
          </p:nvPr>
        </p:nvSpPr>
        <p:spPr>
          <a:xfrm>
            <a:off x="4636466" y="1533440"/>
            <a:ext cx="4155820" cy="4725584"/>
          </a:xfrm>
        </p:spPr>
        <p:txBody>
          <a:bodyPr/>
          <a:lstStyle>
            <a:lvl1pPr>
              <a:defRPr sz="17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0444149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50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17"/>
          <p:cNvPicPr>
            <a:picLocks noChangeAspect="1"/>
          </p:cNvPicPr>
          <p:nvPr/>
        </p:nvPicPr>
        <p:blipFill>
          <a:blip r:embed="rId2" cstate="print"/>
          <a:srcRect t="2" b="46599"/>
          <a:stretch>
            <a:fillRect/>
          </a:stretch>
        </p:blipFill>
        <p:spPr bwMode="auto">
          <a:xfrm>
            <a:off x="2830514" y="1845733"/>
            <a:ext cx="6313487" cy="5012267"/>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06388" y="404285"/>
            <a:ext cx="1714500" cy="510116"/>
          </a:xfrm>
          <a:prstGeom prst="rect">
            <a:avLst/>
          </a:prstGeom>
          <a:noFill/>
          <a:ln w="9525">
            <a:noFill/>
            <a:miter lim="800000"/>
            <a:headEnd/>
            <a:tailEnd/>
          </a:ln>
        </p:spPr>
      </p:pic>
      <p:sp>
        <p:nvSpPr>
          <p:cNvPr id="14" name="Text Placeholder 13">
            <a:extLst/>
          </p:cNvPr>
          <p:cNvSpPr>
            <a:spLocks noGrp="1"/>
          </p:cNvSpPr>
          <p:nvPr>
            <p:ph type="body" sz="quarter" idx="10"/>
          </p:nvPr>
        </p:nvSpPr>
        <p:spPr>
          <a:xfrm>
            <a:off x="4788024" y="4157669"/>
            <a:ext cx="4049986" cy="1079500"/>
          </a:xfrm>
        </p:spPr>
        <p:txBody>
          <a:bodyPr anchor="b">
            <a:normAutofit/>
          </a:bodyPr>
          <a:lstStyle>
            <a:lvl1pPr algn="r">
              <a:lnSpc>
                <a:spcPts val="2250"/>
              </a:lnSpc>
              <a:defRPr sz="2000">
                <a:solidFill>
                  <a:schemeClr val="bg1"/>
                </a:solidFill>
              </a:defRPr>
            </a:lvl1pPr>
          </a:lstStyle>
          <a:p>
            <a:pPr lvl="0"/>
            <a:r>
              <a:rPr lang="en-US"/>
              <a:t>Click to edit Master text styles</a:t>
            </a:r>
          </a:p>
        </p:txBody>
      </p:sp>
      <p:sp>
        <p:nvSpPr>
          <p:cNvPr id="15" name="Text Placeholder 13">
            <a:extLst/>
          </p:cNvPr>
          <p:cNvSpPr>
            <a:spLocks noGrp="1"/>
          </p:cNvSpPr>
          <p:nvPr>
            <p:ph type="body" sz="quarter" idx="11"/>
          </p:nvPr>
        </p:nvSpPr>
        <p:spPr>
          <a:xfrm>
            <a:off x="4787004" y="5381482"/>
            <a:ext cx="4051006" cy="1079500"/>
          </a:xfrm>
        </p:spPr>
        <p:txBody>
          <a:bodyPr>
            <a:normAutofit/>
          </a:bodyPr>
          <a:lstStyle>
            <a:lvl1pPr marL="0" algn="r">
              <a:lnSpc>
                <a:spcPts val="1650"/>
              </a:lnSpc>
              <a:defRPr sz="1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585208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7"/>
            <a:ext cx="6793764" cy="4643751"/>
          </a:xfrm>
        </p:spPr>
        <p:txBody>
          <a:bodyPr/>
          <a:lstStyle>
            <a:lvl1pPr>
              <a:defRPr sz="1600" b="0"/>
            </a:lvl1pPr>
            <a:lvl2pPr>
              <a:defRPr sz="1600"/>
            </a:lvl2pPr>
            <a:lvl3pPr>
              <a:defRPr sz="1600"/>
            </a:lvl3pPr>
            <a:lvl4pPr>
              <a:defRPr sz="1600"/>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100721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Audi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7"/>
            <a:ext cx="6925244" cy="4643751"/>
          </a:xfrm>
        </p:spPr>
        <p:txBody>
          <a:bodyPr/>
          <a:lstStyle>
            <a:lvl1pPr>
              <a:defRPr sz="1600" b="0"/>
            </a:lvl1pPr>
            <a:lvl2pPr>
              <a:defRPr sz="1600"/>
            </a:lvl2pPr>
            <a:lvl3pPr>
              <a:defRPr sz="1600"/>
            </a:lvl3pPr>
            <a:lvl4pPr>
              <a:defRPr sz="1600"/>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6183992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7"/>
            <a:ext cx="7009788" cy="4643751"/>
          </a:xfrm>
        </p:spPr>
        <p:txBody>
          <a:bodyPr/>
          <a:lstStyle>
            <a:lvl1pPr>
              <a:defRPr sz="1600" b="0"/>
            </a:lvl1pPr>
            <a:lvl2pPr>
              <a:defRPr sz="1600"/>
            </a:lvl2pPr>
            <a:lvl3pPr>
              <a:defRPr sz="1600"/>
            </a:lvl3pPr>
            <a:lvl4pPr>
              <a:defRPr sz="1600"/>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4716882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7"/>
            <a:ext cx="6721756" cy="4643751"/>
          </a:xfrm>
        </p:spPr>
        <p:txBody>
          <a:bodyPr/>
          <a:lstStyle>
            <a:lvl1pPr>
              <a:defRPr sz="1600" b="0"/>
            </a:lvl1pPr>
            <a:lvl2pPr>
              <a:defRPr sz="1600"/>
            </a:lvl2pPr>
            <a:lvl3pPr>
              <a:defRPr sz="1600"/>
            </a:lvl3pPr>
            <a:lvl4pPr>
              <a:defRPr sz="1600"/>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2961930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779252" fontAlgn="auto">
              <a:spcBef>
                <a:spcPts val="0"/>
              </a:spcBef>
              <a:spcAft>
                <a:spcPts val="0"/>
              </a:spcAft>
              <a:defRPr/>
            </a:pPr>
            <a:endParaRPr lang="en-US" sz="1800"/>
          </a:p>
        </p:txBody>
      </p:sp>
      <p:pic>
        <p:nvPicPr>
          <p:cNvPr id="4" name="Graphic 2"/>
          <p:cNvPicPr>
            <a:picLocks noChangeAspect="1"/>
          </p:cNvPicPr>
          <p:nvPr userDrawn="1"/>
        </p:nvPicPr>
        <p:blipFill>
          <a:blip r:embed="rId2" cstate="print"/>
          <a:srcRect t="18343" b="19135"/>
          <a:stretch>
            <a:fillRect/>
          </a:stretch>
        </p:blipFill>
        <p:spPr bwMode="auto">
          <a:xfrm>
            <a:off x="684214" y="-4233"/>
            <a:ext cx="8474075" cy="6858000"/>
          </a:xfrm>
          <a:prstGeom prst="rect">
            <a:avLst/>
          </a:prstGeom>
          <a:noFill/>
          <a:ln w="9525">
            <a:noFill/>
            <a:miter lim="800000"/>
            <a:headEnd/>
            <a:tailEnd/>
          </a:ln>
        </p:spPr>
      </p:pic>
      <p:pic>
        <p:nvPicPr>
          <p:cNvPr id="5" name="Graphic 9"/>
          <p:cNvPicPr>
            <a:picLocks noChangeAspect="1"/>
          </p:cNvPicPr>
          <p:nvPr userDrawn="1"/>
        </p:nvPicPr>
        <p:blipFill>
          <a:blip r:embed="rId3" cstate="print"/>
          <a:srcRect/>
          <a:stretch>
            <a:fillRect/>
          </a:stretch>
        </p:blipFill>
        <p:spPr bwMode="auto">
          <a:xfrm>
            <a:off x="306388" y="6102351"/>
            <a:ext cx="1714500" cy="510116"/>
          </a:xfrm>
          <a:prstGeom prst="rect">
            <a:avLst/>
          </a:prstGeom>
          <a:noFill/>
          <a:ln w="9525">
            <a:noFill/>
            <a:miter lim="800000"/>
            <a:headEnd/>
            <a:tailEnd/>
          </a:ln>
        </p:spPr>
      </p:pic>
      <p:sp>
        <p:nvSpPr>
          <p:cNvPr id="7" name="Text Placeholder 13">
            <a:extLst/>
          </p:cNvPr>
          <p:cNvSpPr>
            <a:spLocks noGrp="1"/>
          </p:cNvSpPr>
          <p:nvPr>
            <p:ph type="body" sz="quarter" idx="11"/>
          </p:nvPr>
        </p:nvSpPr>
        <p:spPr>
          <a:xfrm>
            <a:off x="4892122" y="1844829"/>
            <a:ext cx="3945890" cy="1182207"/>
          </a:xfrm>
          <a:prstGeom prst="rect">
            <a:avLst/>
          </a:prstGeom>
        </p:spPr>
        <p:txBody>
          <a:bodyPr anchor="b">
            <a:normAutofit/>
          </a:bodyPr>
          <a:lstStyle>
            <a:lvl1pPr marL="0" indent="0" algn="r">
              <a:lnSpc>
                <a:spcPts val="2250"/>
              </a:lnSpc>
              <a:buNone/>
              <a:defRPr sz="2000">
                <a:solidFill>
                  <a:schemeClr val="accent2"/>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31239187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Opener2">
    <p:spTree>
      <p:nvGrpSpPr>
        <p:cNvPr id="1" name=""/>
        <p:cNvGrpSpPr/>
        <p:nvPr/>
      </p:nvGrpSpPr>
      <p:grpSpPr>
        <a:xfrm>
          <a:off x="0" y="0"/>
          <a:ext cx="0" cy="0"/>
          <a:chOff x="0" y="0"/>
          <a:chExt cx="0" cy="0"/>
        </a:xfrm>
      </p:grpSpPr>
      <p:pic>
        <p:nvPicPr>
          <p:cNvPr id="3" name="Graphic 3"/>
          <p:cNvPicPr>
            <a:picLocks noChangeAspect="1"/>
          </p:cNvPicPr>
          <p:nvPr userDrawn="1"/>
        </p:nvPicPr>
        <p:blipFill>
          <a:blip r:embed="rId2" cstate="print"/>
          <a:srcRect r="10880" b="21349"/>
          <a:stretch>
            <a:fillRect/>
          </a:stretch>
        </p:blipFill>
        <p:spPr bwMode="auto">
          <a:xfrm>
            <a:off x="3676650" y="838200"/>
            <a:ext cx="5467350" cy="6019800"/>
          </a:xfrm>
          <a:prstGeom prst="rect">
            <a:avLst/>
          </a:prstGeom>
          <a:noFill/>
          <a:ln w="9525">
            <a:noFill/>
            <a:miter lim="800000"/>
            <a:headEnd/>
            <a:tailEnd/>
          </a:ln>
        </p:spPr>
      </p:pic>
      <p:pic>
        <p:nvPicPr>
          <p:cNvPr id="4" name="Picture Placeholder 4"/>
          <p:cNvPicPr>
            <a:picLocks noChangeAspect="1"/>
          </p:cNvPicPr>
          <p:nvPr userDrawn="1"/>
        </p:nvPicPr>
        <p:blipFill>
          <a:blip r:embed="rId3" cstate="print"/>
          <a:srcRect l="22708" r="22708"/>
          <a:stretch>
            <a:fillRect/>
          </a:stretch>
        </p:blipFill>
        <p:spPr bwMode="auto">
          <a:xfrm>
            <a:off x="0" y="-2117"/>
            <a:ext cx="4991100" cy="6860117"/>
          </a:xfrm>
          <a:prstGeom prst="rect">
            <a:avLst/>
          </a:prstGeom>
          <a:noFill/>
          <a:ln w="9525">
            <a:noFill/>
            <a:miter lim="800000"/>
            <a:headEnd/>
            <a:tailEnd/>
          </a:ln>
        </p:spPr>
      </p:pic>
      <p:sp>
        <p:nvSpPr>
          <p:cNvPr id="7" name="Text Placeholder 13">
            <a:extLst/>
          </p:cNvPr>
          <p:cNvSpPr>
            <a:spLocks noGrp="1"/>
          </p:cNvSpPr>
          <p:nvPr>
            <p:ph type="body" sz="quarter" idx="11"/>
          </p:nvPr>
        </p:nvSpPr>
        <p:spPr>
          <a:xfrm>
            <a:off x="5274078" y="2946393"/>
            <a:ext cx="3563932" cy="1418715"/>
          </a:xfrm>
          <a:prstGeom prst="rect">
            <a:avLst/>
          </a:prstGeom>
        </p:spPr>
        <p:txBody>
          <a:bodyPr anchor="b">
            <a:normAutofit/>
          </a:bodyPr>
          <a:lstStyle>
            <a:lvl1pPr marL="0" indent="0" algn="r">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7052942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3" name="Graphic 4"/>
          <p:cNvPicPr>
            <a:picLocks noChangeAspect="1"/>
          </p:cNvPicPr>
          <p:nvPr userDrawn="1"/>
        </p:nvPicPr>
        <p:blipFill>
          <a:blip r:embed="rId2" cstate="print"/>
          <a:srcRect r="21126" b="21349"/>
          <a:stretch>
            <a:fillRect/>
          </a:stretch>
        </p:blipFill>
        <p:spPr bwMode="auto">
          <a:xfrm>
            <a:off x="4305300" y="838200"/>
            <a:ext cx="4838700" cy="6019800"/>
          </a:xfrm>
          <a:prstGeom prst="rect">
            <a:avLst/>
          </a:prstGeom>
          <a:noFill/>
          <a:ln w="9525">
            <a:noFill/>
            <a:miter lim="800000"/>
            <a:headEnd/>
            <a:tailEnd/>
          </a:ln>
        </p:spPr>
      </p:pic>
      <p:pic>
        <p:nvPicPr>
          <p:cNvPr id="4" name="Picture Placeholder 8"/>
          <p:cNvPicPr>
            <a:picLocks noChangeAspect="1"/>
          </p:cNvPicPr>
          <p:nvPr userDrawn="1"/>
        </p:nvPicPr>
        <p:blipFill>
          <a:blip r:embed="rId3" cstate="print"/>
          <a:srcRect l="7072" r="38344"/>
          <a:stretch>
            <a:fillRect/>
          </a:stretch>
        </p:blipFill>
        <p:spPr bwMode="auto">
          <a:xfrm>
            <a:off x="0" y="-2117"/>
            <a:ext cx="4991100" cy="6860117"/>
          </a:xfrm>
          <a:prstGeom prst="rect">
            <a:avLst/>
          </a:prstGeom>
          <a:noFill/>
          <a:ln w="9525">
            <a:noFill/>
            <a:miter lim="800000"/>
            <a:headEnd/>
            <a:tailEnd/>
          </a:ln>
        </p:spPr>
      </p:pic>
      <p:sp>
        <p:nvSpPr>
          <p:cNvPr id="6" name="Text Placeholder 13">
            <a:extLst/>
          </p:cNvPr>
          <p:cNvSpPr>
            <a:spLocks noGrp="1"/>
          </p:cNvSpPr>
          <p:nvPr>
            <p:ph type="body" sz="quarter" idx="11"/>
          </p:nvPr>
        </p:nvSpPr>
        <p:spPr>
          <a:xfrm>
            <a:off x="5274078" y="2946393"/>
            <a:ext cx="3563932" cy="1418715"/>
          </a:xfrm>
          <a:prstGeom prst="rect">
            <a:avLst/>
          </a:prstGeom>
        </p:spPr>
        <p:txBody>
          <a:bodyPr anchor="b">
            <a:normAutofit/>
          </a:bodyPr>
          <a:lstStyle>
            <a:lvl1pPr marL="0" indent="0" algn="r">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496985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779252" fontAlgn="auto">
              <a:spcBef>
                <a:spcPts val="0"/>
              </a:spcBef>
              <a:spcAft>
                <a:spcPts val="0"/>
              </a:spcAft>
              <a:defRPr/>
            </a:pPr>
            <a:endParaRPr lang="en-US" sz="1800"/>
          </a:p>
        </p:txBody>
      </p:sp>
      <p:sp>
        <p:nvSpPr>
          <p:cNvPr id="5" name="Freeform 4"/>
          <p:cNvSpPr>
            <a:spLocks/>
          </p:cNvSpPr>
          <p:nvPr userDrawn="1"/>
        </p:nvSpPr>
        <p:spPr bwMode="auto">
          <a:xfrm>
            <a:off x="-234950" y="0"/>
            <a:ext cx="6570663" cy="8102600"/>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lIns="68577" tIns="34289" rIns="68577" bIns="34289"/>
          <a:lstStyle/>
          <a:p>
            <a:pPr defTabSz="779252" fontAlgn="auto">
              <a:spcBef>
                <a:spcPts val="0"/>
              </a:spcBef>
              <a:spcAft>
                <a:spcPts val="0"/>
              </a:spcAft>
              <a:defRPr/>
            </a:pPr>
            <a:endParaRPr lang="en-US" sz="1800" dirty="0">
              <a:latin typeface="+mn-lt"/>
              <a:cs typeface="+mn-cs"/>
            </a:endParaRPr>
          </a:p>
        </p:txBody>
      </p:sp>
      <p:pic>
        <p:nvPicPr>
          <p:cNvPr id="6" name="Picture Placeholder 8"/>
          <p:cNvPicPr>
            <a:picLocks noChangeAspect="1"/>
          </p:cNvPicPr>
          <p:nvPr userDrawn="1"/>
        </p:nvPicPr>
        <p:blipFill>
          <a:blip r:embed="rId2" cstate="print"/>
          <a:srcRect l="9322" r="9322"/>
          <a:stretch>
            <a:fillRect/>
          </a:stretch>
        </p:blipFill>
        <p:spPr bwMode="auto">
          <a:xfrm>
            <a:off x="1704976" y="-2117"/>
            <a:ext cx="7439025" cy="6860117"/>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8" name="Picture Placeholder 11">
            <a:extLst/>
          </p:cNvPr>
          <p:cNvSpPr>
            <a:spLocks noGrp="1"/>
          </p:cNvSpPr>
          <p:nvPr>
            <p:ph type="pic" sz="quarter" idx="10"/>
          </p:nvPr>
        </p:nvSpPr>
        <p:spPr>
          <a:xfrm>
            <a:off x="3707904" y="-1634"/>
            <a:ext cx="5436096" cy="6859588"/>
          </a:xfrm>
          <a:prstGeom prst="rect">
            <a:avLst/>
          </a:prstGeom>
          <a:noFill/>
        </p:spPr>
        <p:txBody>
          <a:bodyPr rtlCol="0" anchor="ctr">
            <a:normAutofit/>
          </a:bodyPr>
          <a:lstStyle>
            <a:lvl1pPr marL="0" indent="0" algn="ctr">
              <a:buNone/>
              <a:defRPr/>
            </a:lvl1pPr>
          </a:lstStyle>
          <a:p>
            <a:pPr lvl="0"/>
            <a:r>
              <a:rPr lang="en-US" noProof="0"/>
              <a:t>Click icon to add picture</a:t>
            </a:r>
            <a:endParaRPr lang="pt-PT" noProof="0" dirty="0"/>
          </a:p>
        </p:txBody>
      </p:sp>
      <p:sp>
        <p:nvSpPr>
          <p:cNvPr id="7" name="Text Placeholder 13">
            <a:extLst/>
          </p:cNvPr>
          <p:cNvSpPr>
            <a:spLocks noGrp="1"/>
          </p:cNvSpPr>
          <p:nvPr>
            <p:ph type="body" sz="quarter" idx="11"/>
          </p:nvPr>
        </p:nvSpPr>
        <p:spPr>
          <a:xfrm>
            <a:off x="305993" y="434517"/>
            <a:ext cx="4103991" cy="1698343"/>
          </a:xfrm>
          <a:prstGeom prst="rect">
            <a:avLst/>
          </a:prstGeom>
        </p:spPr>
        <p:txBody>
          <a:bodyPr anchor="b">
            <a:noAutofit/>
          </a:bodyPr>
          <a:lstStyle>
            <a:lvl1pPr marL="0" indent="0">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7330472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p:cNvPicPr>
            <a:picLocks noChangeAspect="1"/>
          </p:cNvPicPr>
          <p:nvPr userDrawn="1"/>
        </p:nvPicPr>
        <p:blipFill>
          <a:blip r:embed="rId2"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E46D9F05-374B-475D-A497-6123A8C64DA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50" name="Text Placeholder 7">
            <a:extLst/>
          </p:cNvPr>
          <p:cNvSpPr>
            <a:spLocks noGrp="1"/>
          </p:cNvSpPr>
          <p:nvPr>
            <p:ph type="body" sz="quarter" idx="32"/>
          </p:nvPr>
        </p:nvSpPr>
        <p:spPr>
          <a:xfrm>
            <a:off x="1385646" y="2708920"/>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51" name="Text Placeholder 7">
            <a:extLst/>
          </p:cNvPr>
          <p:cNvSpPr>
            <a:spLocks noGrp="1"/>
          </p:cNvSpPr>
          <p:nvPr>
            <p:ph type="body" sz="quarter" idx="33"/>
          </p:nvPr>
        </p:nvSpPr>
        <p:spPr>
          <a:xfrm>
            <a:off x="1385646" y="3645024"/>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9" name="Picture Placeholder 48">
            <a:extLst/>
          </p:cNvPr>
          <p:cNvSpPr>
            <a:spLocks noGrp="1"/>
          </p:cNvSpPr>
          <p:nvPr>
            <p:ph type="pic" sz="quarter" idx="10"/>
          </p:nvPr>
        </p:nvSpPr>
        <p:spPr>
          <a:xfrm>
            <a:off x="4914901" y="2060577"/>
            <a:ext cx="3682604" cy="2722563"/>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52" name="Text Placeholder 7">
            <a:extLst/>
          </p:cNvPr>
          <p:cNvSpPr>
            <a:spLocks noGrp="1"/>
          </p:cNvSpPr>
          <p:nvPr>
            <p:ph type="body" sz="quarter" idx="34"/>
          </p:nvPr>
        </p:nvSpPr>
        <p:spPr>
          <a:xfrm>
            <a:off x="1385646" y="4630276"/>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7" name="Title Placeholder 1">
            <a:extLst/>
          </p:cNvPr>
          <p:cNvSpPr>
            <a:spLocks noGrp="1"/>
          </p:cNvSpPr>
          <p:nvPr>
            <p:ph type="title"/>
          </p:nvPr>
        </p:nvSpPr>
        <p:spPr>
          <a:xfrm>
            <a:off x="305993" y="404813"/>
            <a:ext cx="739835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481546002"/>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grpSp>
        <p:nvGrpSpPr>
          <p:cNvPr id="4" name="Group 8"/>
          <p:cNvGrpSpPr>
            <a:grpSpLocks/>
          </p:cNvGrpSpPr>
          <p:nvPr userDrawn="1"/>
        </p:nvGrpSpPr>
        <p:grpSpPr bwMode="auto">
          <a:xfrm>
            <a:off x="2597150" y="0"/>
            <a:ext cx="6546850" cy="6858000"/>
            <a:chOff x="3461852" y="0"/>
            <a:chExt cx="8730148" cy="6858000"/>
          </a:xfrm>
        </p:grpSpPr>
        <p:sp>
          <p:nvSpPr>
            <p:cNvPr id="5" name="Freeform: Shape 11">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sp>
          <p:nvSpPr>
            <p:cNvPr id="6" name="Freeform 10">
              <a:extLst/>
            </p:cNvPr>
            <p:cNvSpPr>
              <a:spLocks/>
            </p:cNvSpPr>
            <p:nvPr/>
          </p:nvSpPr>
          <p:spPr bwMode="auto">
            <a:xfrm>
              <a:off x="6812925" y="2034117"/>
              <a:ext cx="671061" cy="546100"/>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7" name="Freeform 11">
              <a:extLst/>
            </p:cNvPr>
            <p:cNvSpPr>
              <a:spLocks/>
            </p:cNvSpPr>
            <p:nvPr/>
          </p:nvSpPr>
          <p:spPr bwMode="auto">
            <a:xfrm>
              <a:off x="6463634" y="1640417"/>
              <a:ext cx="1020352" cy="86148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8" name="Retângulo 43">
            <a:extLst/>
          </p:cNvPr>
          <p:cNvSpPr/>
          <p:nvPr userDrawn="1"/>
        </p:nvSpPr>
        <p:spPr>
          <a:xfrm>
            <a:off x="7123114"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5C301856-FAC1-408F-945A-04729EDF2F15}"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Text Placeholder 13">
            <a:extLst/>
          </p:cNvPr>
          <p:cNvSpPr>
            <a:spLocks noGrp="1"/>
          </p:cNvSpPr>
          <p:nvPr>
            <p:ph type="body" sz="quarter" idx="11"/>
          </p:nvPr>
        </p:nvSpPr>
        <p:spPr>
          <a:xfrm>
            <a:off x="305991" y="2204864"/>
            <a:ext cx="2714144" cy="2924629"/>
          </a:xfrm>
          <a:prstGeom prst="rect">
            <a:avLst/>
          </a:prstGeom>
        </p:spPr>
        <p:txBody>
          <a:bodyPr anchor="b">
            <a:normAutofit/>
          </a:bodyPr>
          <a:lstStyle>
            <a:lvl1pPr>
              <a:lnSpc>
                <a:spcPts val="4650"/>
              </a:lnSpc>
              <a:defRPr sz="4100">
                <a:solidFill>
                  <a:srgbClr val="2C004B"/>
                </a:solidFill>
              </a:defRPr>
            </a:lvl1pPr>
            <a:lvl2pPr marL="342875" indent="0">
              <a:lnSpc>
                <a:spcPts val="4650"/>
              </a:lnSpc>
              <a:buNone/>
              <a:defRPr sz="4100">
                <a:solidFill>
                  <a:srgbClr val="2C004B"/>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1" y="5273463"/>
            <a:ext cx="2714144" cy="675820"/>
          </a:xfrm>
          <a:prstGeom prst="rect">
            <a:avLst/>
          </a:prstGeom>
        </p:spPr>
        <p:txBody>
          <a:bodyPr>
            <a:normAutofit/>
          </a:bodyPr>
          <a:lstStyle>
            <a:lvl1pPr>
              <a:lnSpc>
                <a:spcPts val="1350"/>
              </a:lnSpc>
              <a:defRPr sz="1200">
                <a:solidFill>
                  <a:srgbClr val="2C004B"/>
                </a:solidFill>
              </a:defRPr>
            </a:lvl1pPr>
            <a:lvl2pPr marL="342875" indent="0">
              <a:buNone/>
              <a:defRPr sz="1400">
                <a:solidFill>
                  <a:srgbClr val="2C004B"/>
                </a:solidFill>
              </a:defRPr>
            </a:lvl2pPr>
          </a:lstStyle>
          <a:p>
            <a:pPr lvl="0"/>
            <a:r>
              <a:rPr lang="en-US"/>
              <a:t>Click to edit Master text styles</a:t>
            </a:r>
          </a:p>
        </p:txBody>
      </p:sp>
    </p:spTree>
    <p:extLst>
      <p:ext uri="{BB962C8B-B14F-4D97-AF65-F5344CB8AC3E}">
        <p14:creationId xmlns:p14="http://schemas.microsoft.com/office/powerpoint/2010/main" val="2297281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
          <p:cNvPicPr>
            <a:picLocks noChangeAspect="1"/>
          </p:cNvPicPr>
          <p:nvPr/>
        </p:nvPicPr>
        <p:blipFill>
          <a:blip r:embed="rId2" cstate="print"/>
          <a:srcRect/>
          <a:stretch>
            <a:fillRect/>
          </a:stretch>
        </p:blipFill>
        <p:spPr bwMode="auto">
          <a:xfrm>
            <a:off x="306388" y="404285"/>
            <a:ext cx="1714500" cy="510116"/>
          </a:xfrm>
          <a:prstGeom prst="rect">
            <a:avLst/>
          </a:prstGeom>
          <a:noFill/>
          <a:ln w="9525">
            <a:noFill/>
            <a:miter lim="800000"/>
            <a:headEnd/>
            <a:tailEnd/>
          </a:ln>
        </p:spPr>
      </p:pic>
      <p:sp>
        <p:nvSpPr>
          <p:cNvPr id="6" name="Freeform 11"/>
          <p:cNvSpPr>
            <a:spLocks/>
          </p:cNvSpPr>
          <p:nvPr/>
        </p:nvSpPr>
        <p:spPr bwMode="auto">
          <a:xfrm rot="16200000" flipH="1">
            <a:off x="3983303" y="804598"/>
            <a:ext cx="6354233" cy="474503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lIns="68580" tIns="34290" rIns="68580" bIns="34290"/>
          <a:lstStyle/>
          <a:p>
            <a:pPr defTabSz="779252" fontAlgn="auto">
              <a:spcBef>
                <a:spcPts val="0"/>
              </a:spcBef>
              <a:spcAft>
                <a:spcPts val="0"/>
              </a:spcAft>
              <a:defRPr/>
            </a:pPr>
            <a:endParaRPr lang="en-US" sz="1800" dirty="0">
              <a:latin typeface="+mn-lt"/>
              <a:cs typeface="+mn-cs"/>
            </a:endParaRPr>
          </a:p>
        </p:txBody>
      </p:sp>
      <p:sp>
        <p:nvSpPr>
          <p:cNvPr id="10" name="Text Placeholder 13">
            <a:extLst/>
          </p:cNvPr>
          <p:cNvSpPr>
            <a:spLocks noGrp="1"/>
          </p:cNvSpPr>
          <p:nvPr>
            <p:ph type="body" sz="quarter" idx="11"/>
          </p:nvPr>
        </p:nvSpPr>
        <p:spPr>
          <a:xfrm>
            <a:off x="305992" y="2276873"/>
            <a:ext cx="4049985" cy="869951"/>
          </a:xfrm>
        </p:spPr>
        <p:txBody>
          <a:bodyPr anchor="b">
            <a:normAutofit/>
          </a:bodyPr>
          <a:lstStyle>
            <a:lvl1pPr>
              <a:lnSpc>
                <a:spcPts val="2250"/>
              </a:lnSpc>
              <a:defRPr sz="2000">
                <a:solidFill>
                  <a:schemeClr val="tx2"/>
                </a:solidFill>
              </a:defRPr>
            </a:lvl1pPr>
            <a:lvl2pPr>
              <a:defRPr sz="1800">
                <a:solidFill>
                  <a:schemeClr val="bg1"/>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2" y="3261835"/>
            <a:ext cx="4049985" cy="1196340"/>
          </a:xfrm>
        </p:spPr>
        <p:txBody>
          <a:bodyPr>
            <a:normAutofit/>
          </a:bodyPr>
          <a:lstStyle>
            <a:lvl1pPr>
              <a:lnSpc>
                <a:spcPts val="1350"/>
              </a:lnSpc>
              <a:defRPr sz="1200">
                <a:solidFill>
                  <a:schemeClr val="accent2"/>
                </a:solidFill>
              </a:defRPr>
            </a:lvl1pPr>
            <a:lvl2pPr>
              <a:defRPr sz="12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5728890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65157A5-7634-45F1-BC51-31C6AFFC7DC9}"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15328053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New">
    <p:spTree>
      <p:nvGrpSpPr>
        <p:cNvPr id="1" name=""/>
        <p:cNvGrpSpPr/>
        <p:nvPr/>
      </p:nvGrpSpPr>
      <p:grpSpPr>
        <a:xfrm>
          <a:off x="0" y="0"/>
          <a:ext cx="0" cy="0"/>
          <a:chOff x="0" y="0"/>
          <a:chExt cx="0" cy="0"/>
        </a:xfrm>
      </p:grpSpPr>
      <p:sp>
        <p:nvSpPr>
          <p:cNvPr id="7"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5AD6031-8C03-4C22-9EE2-532A261B3D2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8" name="Text Placeholder 7">
            <a:extLst/>
          </p:cNvPr>
          <p:cNvSpPr>
            <a:spLocks noGrp="1"/>
          </p:cNvSpPr>
          <p:nvPr>
            <p:ph type="body" sz="quarter" idx="10" hasCustomPrompt="1"/>
          </p:nvPr>
        </p:nvSpPr>
        <p:spPr>
          <a:xfrm>
            <a:off x="305993" y="1405127"/>
            <a:ext cx="8208441" cy="5150191"/>
          </a:xfrm>
          <a:prstGeom prst="rect">
            <a:avLst/>
          </a:prstGeom>
        </p:spPr>
        <p:txBody>
          <a:bodyPr>
            <a:noAutofit/>
          </a:bodyPr>
          <a:lstStyle>
            <a:lvl1pPr marL="342900" indent="-342900">
              <a:lnSpc>
                <a:spcPct val="100000"/>
              </a:lnSpc>
              <a:buFont typeface="Wingdings" panose="05000000000000000000" pitchFamily="2" charset="2"/>
              <a:buChar char="Ø"/>
              <a:defRPr sz="2000" baseline="0">
                <a:solidFill>
                  <a:schemeClr val="accent2">
                    <a:lumMod val="60000"/>
                    <a:lumOff val="40000"/>
                  </a:schemeClr>
                </a:solidFill>
              </a:defRPr>
            </a:lvl1pPr>
            <a:lvl2pPr>
              <a:lnSpc>
                <a:spcPct val="100000"/>
              </a:lnSpc>
              <a:defRPr sz="1800" baseline="0"/>
            </a:lvl2pPr>
            <a:lvl3pPr marL="341313" indent="-166688">
              <a:lnSpc>
                <a:spcPct val="100000"/>
              </a:lnSpc>
              <a:buFont typeface="Wingdings" panose="05000000000000000000" pitchFamily="2" charset="2"/>
              <a:buChar char="§"/>
              <a:defRPr sz="1800" baseline="0"/>
            </a:lvl3pPr>
            <a:lvl4pPr>
              <a:lnSpc>
                <a:spcPct val="100000"/>
              </a:lnSpc>
              <a:defRPr sz="1400" baseline="0"/>
            </a:lvl4pPr>
            <a:lvl5pPr>
              <a:lnSpc>
                <a:spcPct val="100000"/>
              </a:lnSpc>
              <a:defRPr sz="1200"/>
            </a:lvl5pPr>
          </a:lstStyle>
          <a:p>
            <a:pPr lvl="0"/>
            <a:r>
              <a:rPr lang="en-US" dirty="0"/>
              <a:t>Click to edit Master text styles</a:t>
            </a:r>
          </a:p>
          <a:p>
            <a:pPr lvl="2"/>
            <a:r>
              <a:rPr lang="en-US" dirty="0"/>
              <a:t>Second level</a:t>
            </a:r>
          </a:p>
          <a:p>
            <a:pPr lvl="3"/>
            <a:r>
              <a:rPr lang="en-US" dirty="0"/>
              <a:t>Third level</a:t>
            </a:r>
          </a:p>
          <a:p>
            <a:pPr lvl="4"/>
            <a:r>
              <a:rPr lang="en-US" dirty="0"/>
              <a:t>Fourth level</a:t>
            </a:r>
          </a:p>
          <a:p>
            <a:pPr lvl="0"/>
            <a:endParaRPr lang="en-US" dirty="0"/>
          </a:p>
        </p:txBody>
      </p:sp>
      <p:sp>
        <p:nvSpPr>
          <p:cNvPr id="9" name="Title Placeholder 1">
            <a:extLst/>
          </p:cNvPr>
          <p:cNvSpPr>
            <a:spLocks noGrp="1"/>
          </p:cNvSpPr>
          <p:nvPr>
            <p:ph type="title"/>
          </p:nvPr>
        </p:nvSpPr>
        <p:spPr>
          <a:xfrm>
            <a:off x="305993" y="404818"/>
            <a:ext cx="8208447" cy="865055"/>
          </a:xfrm>
          <a:prstGeom prst="rect">
            <a:avLst/>
          </a:prstGeom>
        </p:spPr>
        <p:txBody>
          <a:bodyPr rtlCol="0">
            <a:normAutofit/>
          </a:bodyPr>
          <a:lstStyle>
            <a:lvl1pPr>
              <a:defRPr lang="pt-PT" sz="3000" baseline="0" dirty="0">
                <a:solidFill>
                  <a:schemeClr val="tx2"/>
                </a:solidFill>
              </a:defRPr>
            </a:lvl1pPr>
          </a:lstStyle>
          <a:p>
            <a:pPr lvl="0"/>
            <a:r>
              <a:rPr lang="en-US" dirty="0"/>
              <a:t>Click to edit Master title style</a:t>
            </a:r>
            <a:endParaRPr lang="pt-PT" dirty="0"/>
          </a:p>
        </p:txBody>
      </p:sp>
    </p:spTree>
    <p:extLst>
      <p:ext uri="{BB962C8B-B14F-4D97-AF65-F5344CB8AC3E}">
        <p14:creationId xmlns:p14="http://schemas.microsoft.com/office/powerpoint/2010/main" val="39692129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sp>
        <p:nvSpPr>
          <p:cNvPr id="3"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D17D1642-142A-495B-8834-623AFE8BAE5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4"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6"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11224715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1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DDD752-00AF-4261-9612-9CCF64EF8F9B}"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2"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1" name="Text Placeholder 4">
            <a:extLst/>
          </p:cNvPr>
          <p:cNvSpPr>
            <a:spLocks noGrp="1"/>
          </p:cNvSpPr>
          <p:nvPr>
            <p:ph type="body" sz="quarter" idx="14"/>
          </p:nvPr>
        </p:nvSpPr>
        <p:spPr>
          <a:xfrm>
            <a:off x="305992" y="14280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Chart Placeholder 16">
            <a:extLst/>
          </p:cNvPr>
          <p:cNvSpPr>
            <a:spLocks noGrp="1"/>
          </p:cNvSpPr>
          <p:nvPr>
            <p:ph type="chart" sz="quarter" idx="10"/>
          </p:nvPr>
        </p:nvSpPr>
        <p:spPr>
          <a:xfrm>
            <a:off x="305992"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18" name="Chart Placeholder 16">
            <a:extLst/>
          </p:cNvPr>
          <p:cNvSpPr>
            <a:spLocks noGrp="1"/>
          </p:cNvSpPr>
          <p:nvPr>
            <p:ph type="chart" sz="quarter" idx="11"/>
          </p:nvPr>
        </p:nvSpPr>
        <p:spPr>
          <a:xfrm>
            <a:off x="4680351"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2" name="Text Placeholder 4">
            <a:extLst/>
          </p:cNvPr>
          <p:cNvSpPr>
            <a:spLocks noGrp="1"/>
          </p:cNvSpPr>
          <p:nvPr>
            <p:ph type="body" sz="quarter" idx="15"/>
          </p:nvPr>
        </p:nvSpPr>
        <p:spPr>
          <a:xfrm>
            <a:off x="4680351" y="14128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5" name="Text Placeholder 4">
            <a:extLst/>
          </p:cNvPr>
          <p:cNvSpPr>
            <a:spLocks noGrp="1"/>
          </p:cNvSpPr>
          <p:nvPr>
            <p:ph type="body" sz="quarter" idx="16"/>
          </p:nvPr>
        </p:nvSpPr>
        <p:spPr>
          <a:xfrm>
            <a:off x="305992" y="4081449"/>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Chart Placeholder 16">
            <a:extLst/>
          </p:cNvPr>
          <p:cNvSpPr>
            <a:spLocks noGrp="1"/>
          </p:cNvSpPr>
          <p:nvPr>
            <p:ph type="chart" sz="quarter" idx="17"/>
          </p:nvPr>
        </p:nvSpPr>
        <p:spPr>
          <a:xfrm>
            <a:off x="305992"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7" name="Chart Placeholder 16">
            <a:extLst/>
          </p:cNvPr>
          <p:cNvSpPr>
            <a:spLocks noGrp="1"/>
          </p:cNvSpPr>
          <p:nvPr>
            <p:ph type="chart" sz="quarter" idx="18"/>
          </p:nvPr>
        </p:nvSpPr>
        <p:spPr>
          <a:xfrm>
            <a:off x="4680351"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8" name="Text Placeholder 4">
            <a:extLst/>
          </p:cNvPr>
          <p:cNvSpPr>
            <a:spLocks noGrp="1"/>
          </p:cNvSpPr>
          <p:nvPr>
            <p:ph type="body" sz="quarter" idx="19"/>
          </p:nvPr>
        </p:nvSpPr>
        <p:spPr>
          <a:xfrm>
            <a:off x="4680351"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404582305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p:cNvPicPr>
            <a:picLocks noChangeAspect="1"/>
          </p:cNvPicPr>
          <p:nvPr userDrawn="1"/>
        </p:nvPicPr>
        <p:blipFill>
          <a:blip r:embed="rId2" cstate="print"/>
          <a:srcRect b="25000"/>
          <a:stretch>
            <a:fillRect/>
          </a:stretch>
        </p:blipFill>
        <p:spPr bwMode="auto">
          <a:xfrm>
            <a:off x="1" y="1485901"/>
            <a:ext cx="4818063" cy="5372100"/>
          </a:xfrm>
          <a:prstGeom prst="rect">
            <a:avLst/>
          </a:prstGeom>
          <a:noFill/>
          <a:ln w="9525">
            <a:noFill/>
            <a:miter lim="800000"/>
            <a:headEnd/>
            <a:tailEnd/>
          </a:ln>
        </p:spPr>
      </p:pic>
      <p:sp>
        <p:nvSpPr>
          <p:cNvPr id="14"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291DE029-46B5-48F6-8376-CE2183B9426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9" name="Text Placeholder 7">
            <a:extLst/>
          </p:cNvPr>
          <p:cNvSpPr>
            <a:spLocks noGrp="1"/>
          </p:cNvSpPr>
          <p:nvPr>
            <p:ph type="body" sz="quarter" idx="11"/>
          </p:nvPr>
        </p:nvSpPr>
        <p:spPr>
          <a:xfrm>
            <a:off x="6056713" y="12684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a:extLst/>
          </p:cNvPr>
          <p:cNvSpPr>
            <a:spLocks noGrp="1"/>
          </p:cNvSpPr>
          <p:nvPr>
            <p:ph type="body" sz="quarter" idx="12"/>
          </p:nvPr>
        </p:nvSpPr>
        <p:spPr>
          <a:xfrm>
            <a:off x="6056713" y="1927539"/>
            <a:ext cx="2781301" cy="555448"/>
          </a:xfrm>
          <a:prstGeom prst="rect">
            <a:avLst/>
          </a:prstGeom>
        </p:spPr>
        <p:txBody>
          <a:bodyPr anchor="ctr">
            <a:noAutofit/>
          </a:bodyPr>
          <a:lstStyle>
            <a:lvl1pPr marL="0" marR="0" indent="0" algn="l" defTabSz="685749" rtl="0" eaLnBrk="1" fontAlgn="auto" latinLnBrk="0" hangingPunct="1">
              <a:lnSpc>
                <a:spcPts val="1200"/>
              </a:lnSpc>
              <a:spcBef>
                <a:spcPts val="0"/>
              </a:spcBef>
              <a:spcAft>
                <a:spcPts val="450"/>
              </a:spcAft>
              <a:buClrTx/>
              <a:buSzTx/>
              <a:buFont typeface="Arial" panose="020B0604020202020204" pitchFamily="34" charset="0"/>
              <a:buNone/>
              <a:tabLs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1" name="Text Placeholder 7">
            <a:extLst/>
          </p:cNvPr>
          <p:cNvSpPr>
            <a:spLocks noGrp="1"/>
          </p:cNvSpPr>
          <p:nvPr>
            <p:ph type="body" sz="quarter" idx="13"/>
          </p:nvPr>
        </p:nvSpPr>
        <p:spPr>
          <a:xfrm>
            <a:off x="6056713" y="25866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2" name="Text Placeholder 7">
            <a:extLst/>
          </p:cNvPr>
          <p:cNvSpPr>
            <a:spLocks noGrp="1"/>
          </p:cNvSpPr>
          <p:nvPr>
            <p:ph type="body" sz="quarter" idx="14"/>
          </p:nvPr>
        </p:nvSpPr>
        <p:spPr>
          <a:xfrm>
            <a:off x="6056713" y="3245788"/>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7">
            <a:extLst/>
          </p:cNvPr>
          <p:cNvSpPr>
            <a:spLocks noGrp="1"/>
          </p:cNvSpPr>
          <p:nvPr>
            <p:ph type="body" sz="quarter" idx="15"/>
          </p:nvPr>
        </p:nvSpPr>
        <p:spPr>
          <a:xfrm>
            <a:off x="6056713" y="39049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4" name="Text Placeholder 7">
            <a:extLst/>
          </p:cNvPr>
          <p:cNvSpPr>
            <a:spLocks noGrp="1"/>
          </p:cNvSpPr>
          <p:nvPr>
            <p:ph type="body" sz="quarter" idx="16"/>
          </p:nvPr>
        </p:nvSpPr>
        <p:spPr>
          <a:xfrm>
            <a:off x="6056713" y="4564039"/>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5" name="Text Placeholder 7">
            <a:extLst/>
          </p:cNvPr>
          <p:cNvSpPr>
            <a:spLocks noGrp="1"/>
          </p:cNvSpPr>
          <p:nvPr>
            <p:ph type="body" sz="quarter" idx="17"/>
          </p:nvPr>
        </p:nvSpPr>
        <p:spPr>
          <a:xfrm>
            <a:off x="6056713" y="52231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6" name="Text Placeholder 7">
            <a:extLst/>
          </p:cNvPr>
          <p:cNvSpPr>
            <a:spLocks noGrp="1"/>
          </p:cNvSpPr>
          <p:nvPr>
            <p:ph type="body" sz="quarter" idx="18"/>
          </p:nvPr>
        </p:nvSpPr>
        <p:spPr>
          <a:xfrm>
            <a:off x="6056713" y="5882287"/>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8" name="Picture Placeholder 47">
            <a:extLst/>
          </p:cNvPr>
          <p:cNvSpPr>
            <a:spLocks noGrp="1"/>
          </p:cNvSpPr>
          <p:nvPr>
            <p:ph type="pic" sz="quarter" idx="19"/>
          </p:nvPr>
        </p:nvSpPr>
        <p:spPr>
          <a:xfrm>
            <a:off x="3" y="1381125"/>
            <a:ext cx="5620941" cy="5476875"/>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13"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3416623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p:cNvPr>
          <p:cNvSpPr/>
          <p:nvPr userDrawn="1"/>
        </p:nvSpPr>
        <p:spPr>
          <a:xfrm>
            <a:off x="4162426" y="732368"/>
            <a:ext cx="4981575" cy="6125633"/>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3CEA829B-5D26-4BC5-9F10-6B0E77751333}"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2"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7" name="Text Placeholder 7">
            <a:extLst/>
          </p:cNvPr>
          <p:cNvSpPr>
            <a:spLocks noGrp="1"/>
          </p:cNvSpPr>
          <p:nvPr>
            <p:ph type="body" sz="quarter" idx="12"/>
          </p:nvPr>
        </p:nvSpPr>
        <p:spPr>
          <a:xfrm>
            <a:off x="1533529" y="3913792"/>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8" name="Text Placeholder 7">
            <a:extLst/>
          </p:cNvPr>
          <p:cNvSpPr>
            <a:spLocks noGrp="1"/>
          </p:cNvSpPr>
          <p:nvPr>
            <p:ph type="body" sz="quarter" idx="13"/>
          </p:nvPr>
        </p:nvSpPr>
        <p:spPr>
          <a:xfrm>
            <a:off x="1533529" y="5111407"/>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5" name="Text Placeholder 7">
            <a:extLst/>
          </p:cNvPr>
          <p:cNvSpPr>
            <a:spLocks noGrp="1"/>
          </p:cNvSpPr>
          <p:nvPr>
            <p:ph type="body" sz="quarter" idx="10"/>
          </p:nvPr>
        </p:nvSpPr>
        <p:spPr>
          <a:xfrm>
            <a:off x="305995" y="1413991"/>
            <a:ext cx="4723421" cy="894840"/>
          </a:xfrm>
          <a:prstGeom prst="rect">
            <a:avLst/>
          </a:prstGeom>
        </p:spPr>
        <p:txBody>
          <a:bodyPr>
            <a:noAutofit/>
          </a:bodyPr>
          <a:lstStyle>
            <a:lvl1pPr>
              <a:lnSpc>
                <a:spcPts val="1650"/>
              </a:lnSpc>
              <a:defRPr sz="14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6" name="Text Placeholder 7">
            <a:extLst/>
          </p:cNvPr>
          <p:cNvSpPr>
            <a:spLocks noGrp="1"/>
          </p:cNvSpPr>
          <p:nvPr>
            <p:ph type="body" sz="quarter" idx="11"/>
          </p:nvPr>
        </p:nvSpPr>
        <p:spPr>
          <a:xfrm>
            <a:off x="1533529" y="2611604"/>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a:extLst/>
          </p:cNvPr>
          <p:cNvSpPr>
            <a:spLocks noGrp="1"/>
          </p:cNvSpPr>
          <p:nvPr>
            <p:ph type="body" sz="quarter" idx="14"/>
          </p:nvPr>
        </p:nvSpPr>
        <p:spPr>
          <a:xfrm>
            <a:off x="5544108" y="5276724"/>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42">
            <a:extLst/>
          </p:cNvPr>
          <p:cNvSpPr>
            <a:spLocks noGrp="1"/>
          </p:cNvSpPr>
          <p:nvPr>
            <p:ph type="body" sz="quarter" idx="15"/>
          </p:nvPr>
        </p:nvSpPr>
        <p:spPr>
          <a:xfrm>
            <a:off x="5544108" y="4140764"/>
            <a:ext cx="3293902" cy="974725"/>
          </a:xfrm>
          <a:prstGeom prst="rect">
            <a:avLst/>
          </a:prstGeom>
        </p:spPr>
        <p:txBody>
          <a:bodyPr anchor="b">
            <a:noAutofit/>
          </a:bodyPr>
          <a:lstStyle>
            <a:lvl1pPr algn="r">
              <a:lnSpc>
                <a:spcPts val="2250"/>
              </a:lnSpc>
              <a:defRPr sz="2000">
                <a:solidFill>
                  <a:schemeClr val="bg1"/>
                </a:solidFill>
              </a:defRPr>
            </a:lvl1pPr>
          </a:lstStyle>
          <a:p>
            <a:pPr lvl="0"/>
            <a:r>
              <a:rPr lang="en-US"/>
              <a:t>Click to edit Master text styles</a:t>
            </a:r>
          </a:p>
        </p:txBody>
      </p:sp>
      <p:sp>
        <p:nvSpPr>
          <p:cNvPr id="10"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726114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p:cNvPr>
          <p:cNvSpPr/>
          <p:nvPr userDrawn="1"/>
        </p:nvSpPr>
        <p:spPr>
          <a:xfrm>
            <a:off x="1" y="2698752"/>
            <a:ext cx="4695825" cy="4159249"/>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3" name="Oval 20">
            <a:extLst/>
          </p:cNvPr>
          <p:cNvSpPr/>
          <p:nvPr userDrawn="1"/>
        </p:nvSpPr>
        <p:spPr>
          <a:xfrm>
            <a:off x="571500" y="1028700"/>
            <a:ext cx="1957388" cy="246591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D519C86-D92F-49B0-B1A6-A4911968F8F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tx2"/>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6" name="Text Placeholder 30">
            <a:extLst/>
          </p:cNvPr>
          <p:cNvSpPr>
            <a:spLocks noGrp="1"/>
          </p:cNvSpPr>
          <p:nvPr>
            <p:ph type="body" sz="quarter" idx="22"/>
          </p:nvPr>
        </p:nvSpPr>
        <p:spPr>
          <a:xfrm>
            <a:off x="6574870" y="1370345"/>
            <a:ext cx="2263140" cy="4684811"/>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2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4">
            <a:extLst/>
          </p:cNvPr>
          <p:cNvSpPr>
            <a:spLocks noGrp="1"/>
          </p:cNvSpPr>
          <p:nvPr>
            <p:ph type="body" sz="quarter" idx="18"/>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a:extLst/>
          </p:cNvPr>
          <p:cNvSpPr>
            <a:spLocks noGrp="1"/>
          </p:cNvSpPr>
          <p:nvPr>
            <p:ph type="body" sz="quarter" idx="14"/>
          </p:nvPr>
        </p:nvSpPr>
        <p:spPr>
          <a:xfrm>
            <a:off x="587351" y="4963917"/>
            <a:ext cx="2472485" cy="331987"/>
          </a:xfrm>
          <a:prstGeom prst="rect">
            <a:avLst/>
          </a:prstGeom>
          <a:noFill/>
        </p:spPr>
        <p:txBody>
          <a:bodyPr anchor="ctr">
            <a:noAutofit/>
          </a:bodyPr>
          <a:lstStyle>
            <a:lvl1pPr algn="l">
              <a:defRPr sz="12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3" name="Text Placeholder 4">
            <a:extLst/>
          </p:cNvPr>
          <p:cNvSpPr>
            <a:spLocks noGrp="1"/>
          </p:cNvSpPr>
          <p:nvPr>
            <p:ph type="body" sz="quarter" idx="13"/>
          </p:nvPr>
        </p:nvSpPr>
        <p:spPr>
          <a:xfrm>
            <a:off x="587351" y="3601841"/>
            <a:ext cx="2472485" cy="412363"/>
          </a:xfrm>
          <a:prstGeom prst="rect">
            <a:avLst/>
          </a:prstGeom>
          <a:noFill/>
        </p:spPr>
        <p:txBody>
          <a:bodyPr anchor="ctr">
            <a:noAutofit/>
          </a:bodyPr>
          <a:lstStyle>
            <a:lvl1pPr algn="l">
              <a:spcAft>
                <a:spcPts val="0"/>
              </a:spcAft>
              <a:defRPr sz="14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4" name="Text Placeholder 7">
            <a:extLst/>
          </p:cNvPr>
          <p:cNvSpPr>
            <a:spLocks noGrp="1"/>
          </p:cNvSpPr>
          <p:nvPr>
            <p:ph type="body" sz="quarter" idx="10"/>
          </p:nvPr>
        </p:nvSpPr>
        <p:spPr>
          <a:xfrm>
            <a:off x="586561" y="4029587"/>
            <a:ext cx="2478108" cy="894840"/>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27" name="Text Placeholder 7">
            <a:extLst/>
          </p:cNvPr>
          <p:cNvSpPr>
            <a:spLocks noGrp="1"/>
          </p:cNvSpPr>
          <p:nvPr>
            <p:ph type="body" sz="quarter" idx="15"/>
          </p:nvPr>
        </p:nvSpPr>
        <p:spPr>
          <a:xfrm>
            <a:off x="586565" y="5286887"/>
            <a:ext cx="2473271" cy="713864"/>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1" name="Text Placeholder 30">
            <a:extLst/>
          </p:cNvPr>
          <p:cNvSpPr>
            <a:spLocks noGrp="1"/>
          </p:cNvSpPr>
          <p:nvPr>
            <p:ph type="body" sz="quarter" idx="17"/>
          </p:nvPr>
        </p:nvSpPr>
        <p:spPr>
          <a:xfrm>
            <a:off x="4045331" y="1370349"/>
            <a:ext cx="2263140" cy="1951039"/>
          </a:xfrm>
          <a:prstGeom prst="rect">
            <a:avLst/>
          </a:prstGeom>
        </p:spPr>
        <p:txBody>
          <a:bodyPr>
            <a:noAutofit/>
          </a:bodyPr>
          <a:lstStyle>
            <a:lvl1pPr marL="175009" marR="0" indent="-175009"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3" name="Text Placeholder 4">
            <a:extLst/>
          </p:cNvPr>
          <p:cNvSpPr>
            <a:spLocks noGrp="1"/>
          </p:cNvSpPr>
          <p:nvPr>
            <p:ph type="body" sz="quarter" idx="19"/>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30">
            <a:extLst/>
          </p:cNvPr>
          <p:cNvSpPr>
            <a:spLocks noGrp="1"/>
          </p:cNvSpPr>
          <p:nvPr>
            <p:ph type="body" sz="quarter" idx="20"/>
          </p:nvPr>
        </p:nvSpPr>
        <p:spPr>
          <a:xfrm>
            <a:off x="4053579" y="4105695"/>
            <a:ext cx="2263140" cy="1951039"/>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714732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4" name="Rectangle 3"/>
          <p:cNvSpPr/>
          <p:nvPr userDrawn="1"/>
        </p:nvSpPr>
        <p:spPr>
          <a:xfrm>
            <a:off x="0" y="0"/>
            <a:ext cx="33305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 name="Picture Placeholder 10"/>
          <p:cNvPicPr>
            <a:picLocks noChangeAspect="1"/>
          </p:cNvPicPr>
          <p:nvPr userDrawn="1"/>
        </p:nvPicPr>
        <p:blipFill>
          <a:blip r:embed="rId2" cstate="print"/>
          <a:srcRect l="2840" r="32420"/>
          <a:stretch>
            <a:fillRect/>
          </a:stretch>
        </p:blipFill>
        <p:spPr bwMode="auto">
          <a:xfrm>
            <a:off x="3190876" y="-2116"/>
            <a:ext cx="5953125" cy="6898217"/>
          </a:xfrm>
          <a:prstGeom prst="rect">
            <a:avLst/>
          </a:prstGeom>
          <a:noFill/>
          <a:ln w="9525">
            <a:noFill/>
            <a:miter lim="800000"/>
            <a:headEnd/>
            <a:tailEnd/>
          </a:ln>
        </p:spPr>
      </p:pic>
      <p:sp>
        <p:nvSpPr>
          <p:cNvPr id="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478E07-B35F-4893-8EAD-B1828D0CD7B2}"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cxnSp>
        <p:nvCxnSpPr>
          <p:cNvPr id="9"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8" name="Text Placeholder 7">
            <a:extLst/>
          </p:cNvPr>
          <p:cNvSpPr>
            <a:spLocks noGrp="1"/>
          </p:cNvSpPr>
          <p:nvPr>
            <p:ph type="body" sz="quarter" idx="10"/>
          </p:nvPr>
        </p:nvSpPr>
        <p:spPr>
          <a:xfrm>
            <a:off x="305994" y="3068965"/>
            <a:ext cx="5022093" cy="3375383"/>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0" name="Title Placeholder 1">
            <a:extLst/>
          </p:cNvPr>
          <p:cNvSpPr>
            <a:spLocks noGrp="1"/>
          </p:cNvSpPr>
          <p:nvPr>
            <p:ph type="title"/>
          </p:nvPr>
        </p:nvSpPr>
        <p:spPr>
          <a:xfrm>
            <a:off x="305992" y="2002973"/>
            <a:ext cx="7533476" cy="859536"/>
          </a:xfrm>
          <a:prstGeom prst="rect">
            <a:avLst/>
          </a:prstGeom>
        </p:spPr>
        <p:txBody>
          <a:bodyPr rtlCol="0" anchor="b">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3426386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5AD6031-8C03-4C22-9EE2-532A261B3D2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8" name="Text Placeholder 7">
            <a:extLst/>
          </p:cNvPr>
          <p:cNvSpPr>
            <a:spLocks noGrp="1"/>
          </p:cNvSpPr>
          <p:nvPr>
            <p:ph type="body" sz="quarter" idx="10"/>
          </p:nvPr>
        </p:nvSpPr>
        <p:spPr>
          <a:xfrm>
            <a:off x="305992" y="2010608"/>
            <a:ext cx="4157663" cy="4442581"/>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1" name="Text Placeholder 7">
            <a:extLst/>
          </p:cNvPr>
          <p:cNvSpPr>
            <a:spLocks noGrp="1"/>
          </p:cNvSpPr>
          <p:nvPr>
            <p:ph type="body" sz="quarter" idx="11"/>
          </p:nvPr>
        </p:nvSpPr>
        <p:spPr>
          <a:xfrm>
            <a:off x="4680351" y="2010607"/>
            <a:ext cx="4137333" cy="4441372"/>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3" name="Text Placeholder 7">
            <a:extLst/>
          </p:cNvPr>
          <p:cNvSpPr>
            <a:spLocks noGrp="1"/>
          </p:cNvSpPr>
          <p:nvPr>
            <p:ph type="body" sz="quarter" idx="12"/>
          </p:nvPr>
        </p:nvSpPr>
        <p:spPr>
          <a:xfrm>
            <a:off x="305992" y="1420994"/>
            <a:ext cx="415766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4" name="Text Placeholder 7">
            <a:extLst/>
          </p:cNvPr>
          <p:cNvSpPr>
            <a:spLocks noGrp="1"/>
          </p:cNvSpPr>
          <p:nvPr>
            <p:ph type="body" sz="quarter" idx="13"/>
          </p:nvPr>
        </p:nvSpPr>
        <p:spPr>
          <a:xfrm>
            <a:off x="4680351" y="1420994"/>
            <a:ext cx="413733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9" name="Title Placeholder 1">
            <a:extLst/>
          </p:cNvPr>
          <p:cNvSpPr>
            <a:spLocks noGrp="1"/>
          </p:cNvSpPr>
          <p:nvPr>
            <p:ph type="title"/>
          </p:nvPr>
        </p:nvSpPr>
        <p:spPr>
          <a:xfrm>
            <a:off x="305993" y="404818"/>
            <a:ext cx="8208447" cy="865055"/>
          </a:xfrm>
          <a:prstGeom prst="rect">
            <a:avLst/>
          </a:prstGeom>
        </p:spPr>
        <p:txBody>
          <a:bodyPr rtlCol="0">
            <a:normAutofit/>
          </a:bodyPr>
          <a:lstStyle>
            <a:lvl1pPr>
              <a:defRPr lang="pt-PT" dirty="0">
                <a:solidFill>
                  <a:schemeClr val="tx2"/>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5129632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1" name="Rectangle 10">
            <a:extLst/>
          </p:cNvPr>
          <p:cNvSpPr/>
          <p:nvPr userDrawn="1"/>
        </p:nvSpPr>
        <p:spPr>
          <a:xfrm>
            <a:off x="0" y="4076701"/>
            <a:ext cx="9144000" cy="2781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E413150-DC4D-40E1-962E-F280A74D77C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9" name="Text Placeholder 4">
            <a:extLst/>
          </p:cNvPr>
          <p:cNvSpPr>
            <a:spLocks noGrp="1"/>
          </p:cNvSpPr>
          <p:nvPr>
            <p:ph type="body" sz="quarter" idx="13"/>
          </p:nvPr>
        </p:nvSpPr>
        <p:spPr>
          <a:xfrm>
            <a:off x="319866"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4">
            <a:extLst/>
          </p:cNvPr>
          <p:cNvSpPr>
            <a:spLocks noGrp="1"/>
          </p:cNvSpPr>
          <p:nvPr>
            <p:ph type="body" sz="quarter" idx="27"/>
          </p:nvPr>
        </p:nvSpPr>
        <p:spPr>
          <a:xfrm>
            <a:off x="6163390"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9" name="Text Placeholder 4">
            <a:extLst/>
          </p:cNvPr>
          <p:cNvSpPr>
            <a:spLocks noGrp="1"/>
          </p:cNvSpPr>
          <p:nvPr>
            <p:ph type="body" sz="quarter" idx="29"/>
          </p:nvPr>
        </p:nvSpPr>
        <p:spPr>
          <a:xfrm>
            <a:off x="3241628"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41" name="Text Placeholder 4">
            <a:extLst/>
          </p:cNvPr>
          <p:cNvSpPr>
            <a:spLocks noGrp="1"/>
          </p:cNvSpPr>
          <p:nvPr>
            <p:ph type="body" sz="quarter" idx="31"/>
          </p:nvPr>
        </p:nvSpPr>
        <p:spPr>
          <a:xfrm>
            <a:off x="305995" y="4231997"/>
            <a:ext cx="8532019" cy="412363"/>
          </a:xfrm>
          <a:prstGeom prst="rect">
            <a:avLst/>
          </a:prstGeom>
          <a:noFill/>
        </p:spPr>
        <p:txBody>
          <a:bodyPr rtlCol="0" anchor="ctr">
            <a:noAutofit/>
          </a:bodyPr>
          <a:lstStyle>
            <a:lvl1pPr>
              <a:defRPr lang="en-US" b="0" dirty="0">
                <a:solidFill>
                  <a:schemeClr val="accent4"/>
                </a:solidFill>
              </a:defRPr>
            </a:lvl1pPr>
          </a:lstStyle>
          <a:p>
            <a:pPr lvl="0"/>
            <a:r>
              <a:rPr lang="en-US"/>
              <a:t>Click to edit Master text styles</a:t>
            </a:r>
          </a:p>
        </p:txBody>
      </p:sp>
      <p:sp>
        <p:nvSpPr>
          <p:cNvPr id="42" name="Text Placeholder 7">
            <a:extLst/>
          </p:cNvPr>
          <p:cNvSpPr>
            <a:spLocks noGrp="1"/>
          </p:cNvSpPr>
          <p:nvPr>
            <p:ph type="body" sz="quarter" idx="32"/>
          </p:nvPr>
        </p:nvSpPr>
        <p:spPr>
          <a:xfrm>
            <a:off x="319866"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4" name="Text Placeholder 7">
            <a:extLst/>
          </p:cNvPr>
          <p:cNvSpPr>
            <a:spLocks noGrp="1"/>
          </p:cNvSpPr>
          <p:nvPr>
            <p:ph type="body" sz="quarter" idx="33"/>
          </p:nvPr>
        </p:nvSpPr>
        <p:spPr>
          <a:xfrm>
            <a:off x="3241628"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7">
            <a:extLst/>
          </p:cNvPr>
          <p:cNvSpPr>
            <a:spLocks noGrp="1"/>
          </p:cNvSpPr>
          <p:nvPr>
            <p:ph type="body" sz="quarter" idx="34"/>
          </p:nvPr>
        </p:nvSpPr>
        <p:spPr>
          <a:xfrm>
            <a:off x="6163390"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7">
            <a:extLst/>
          </p:cNvPr>
          <p:cNvSpPr>
            <a:spLocks noGrp="1"/>
          </p:cNvSpPr>
          <p:nvPr>
            <p:ph type="body" sz="quarter" idx="35"/>
          </p:nvPr>
        </p:nvSpPr>
        <p:spPr>
          <a:xfrm>
            <a:off x="319866" y="4674189"/>
            <a:ext cx="8518144" cy="1799211"/>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28284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
          <p:cNvPicPr>
            <a:picLocks noChangeAspect="1"/>
          </p:cNvPicPr>
          <p:nvPr/>
        </p:nvPicPr>
        <p:blipFill>
          <a:blip r:embed="rId2" cstate="print"/>
          <a:srcRect/>
          <a:stretch>
            <a:fillRect/>
          </a:stretch>
        </p:blipFill>
        <p:spPr bwMode="auto">
          <a:xfrm>
            <a:off x="306388" y="404285"/>
            <a:ext cx="1714500" cy="510116"/>
          </a:xfrm>
          <a:prstGeom prst="rect">
            <a:avLst/>
          </a:prstGeom>
          <a:noFill/>
          <a:ln w="9525">
            <a:noFill/>
            <a:miter lim="800000"/>
            <a:headEnd/>
            <a:tailEnd/>
          </a:ln>
        </p:spPr>
      </p:pic>
      <p:sp>
        <p:nvSpPr>
          <p:cNvPr id="6" name="Freeform 5"/>
          <p:cNvSpPr>
            <a:spLocks/>
          </p:cNvSpPr>
          <p:nvPr/>
        </p:nvSpPr>
        <p:spPr bwMode="auto">
          <a:xfrm rot="16200000" flipH="1">
            <a:off x="3983303" y="804598"/>
            <a:ext cx="6354233" cy="474503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lIns="68580" tIns="34290" rIns="68580" bIns="34290"/>
          <a:lstStyle/>
          <a:p>
            <a:pPr defTabSz="779252" fontAlgn="auto">
              <a:spcBef>
                <a:spcPts val="0"/>
              </a:spcBef>
              <a:spcAft>
                <a:spcPts val="0"/>
              </a:spcAft>
              <a:defRPr/>
            </a:pPr>
            <a:endParaRPr lang="en-US" sz="1800" dirty="0">
              <a:latin typeface="+mn-lt"/>
              <a:cs typeface="+mn-cs"/>
            </a:endParaRPr>
          </a:p>
        </p:txBody>
      </p:sp>
      <p:pic>
        <p:nvPicPr>
          <p:cNvPr id="7" name="Picture Placeholder 8"/>
          <p:cNvPicPr>
            <a:picLocks noChangeAspect="1"/>
          </p:cNvPicPr>
          <p:nvPr/>
        </p:nvPicPr>
        <p:blipFill>
          <a:blip r:embed="rId3" cstate="print">
            <a:clrChange>
              <a:clrFrom>
                <a:srgbClr val="DBE3F3"/>
              </a:clrFrom>
              <a:clrTo>
                <a:srgbClr val="DBE3F3">
                  <a:alpha val="0"/>
                </a:srgbClr>
              </a:clrTo>
            </a:clrChange>
          </a:blip>
          <a:srcRect l="7774" r="43208"/>
          <a:stretch>
            <a:fillRect/>
          </a:stretch>
        </p:blipFill>
        <p:spPr bwMode="auto">
          <a:xfrm>
            <a:off x="4659313" y="0"/>
            <a:ext cx="4483100" cy="6860117"/>
          </a:xfrm>
          <a:prstGeom prst="rect">
            <a:avLst/>
          </a:prstGeom>
          <a:noFill/>
          <a:ln w="9525">
            <a:noFill/>
            <a:miter lim="800000"/>
            <a:headEnd/>
            <a:tailEnd/>
          </a:ln>
        </p:spPr>
      </p:pic>
      <p:sp>
        <p:nvSpPr>
          <p:cNvPr id="10" name="Text Placeholder 13">
            <a:extLst/>
          </p:cNvPr>
          <p:cNvSpPr>
            <a:spLocks noGrp="1"/>
          </p:cNvSpPr>
          <p:nvPr>
            <p:ph type="body" sz="quarter" idx="11"/>
          </p:nvPr>
        </p:nvSpPr>
        <p:spPr>
          <a:xfrm>
            <a:off x="305992" y="3555554"/>
            <a:ext cx="4049985" cy="869951"/>
          </a:xfrm>
        </p:spPr>
        <p:txBody>
          <a:bodyPr anchor="b">
            <a:normAutofit/>
          </a:bodyPr>
          <a:lstStyle>
            <a:lvl1pPr>
              <a:lnSpc>
                <a:spcPts val="2250"/>
              </a:lnSpc>
              <a:defRPr sz="2000">
                <a:solidFill>
                  <a:schemeClr val="tx2"/>
                </a:solidFill>
              </a:defRPr>
            </a:lvl1pPr>
            <a:lvl2pPr>
              <a:defRPr sz="1800">
                <a:solidFill>
                  <a:schemeClr val="bg1"/>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2" y="4540515"/>
            <a:ext cx="4049985" cy="1196340"/>
          </a:xfrm>
        </p:spPr>
        <p:txBody>
          <a:bodyPr>
            <a:normAutofit/>
          </a:bodyPr>
          <a:lstStyle>
            <a:lvl1pPr>
              <a:lnSpc>
                <a:spcPts val="1350"/>
              </a:lnSpc>
              <a:defRPr sz="1200">
                <a:solidFill>
                  <a:schemeClr val="accent2"/>
                </a:solidFill>
              </a:defRPr>
            </a:lvl1pPr>
            <a:lvl2pPr>
              <a:defRPr sz="12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5293059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FED4EB64-5497-45C5-A44A-2937CDE9C6E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grpSp>
        <p:nvGrpSpPr>
          <p:cNvPr id="14" name="Group 4"/>
          <p:cNvGrpSpPr>
            <a:grpSpLocks noChangeAspect="1"/>
          </p:cNvGrpSpPr>
          <p:nvPr userDrawn="1"/>
        </p:nvGrpSpPr>
        <p:grpSpPr bwMode="auto">
          <a:xfrm>
            <a:off x="282575" y="3488267"/>
            <a:ext cx="965200" cy="1200151"/>
            <a:chOff x="-163" y="-158"/>
            <a:chExt cx="2854" cy="2667"/>
          </a:xfrm>
        </p:grpSpPr>
        <p:sp>
          <p:nvSpPr>
            <p:cNvPr id="15" name="Freeform 5">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6" name="Freeform 6">
              <a:extLst/>
            </p:cNvPr>
            <p:cNvSpPr>
              <a:spLocks/>
            </p:cNvSpPr>
            <p:nvPr/>
          </p:nvSpPr>
          <p:spPr bwMode="auto">
            <a:xfrm>
              <a:off x="677" y="533"/>
              <a:ext cx="465" cy="503"/>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7" name="Freeform 7">
              <a:extLst/>
            </p:cNvPr>
            <p:cNvSpPr>
              <a:spLocks/>
            </p:cNvSpPr>
            <p:nvPr/>
          </p:nvSpPr>
          <p:spPr bwMode="auto">
            <a:xfrm>
              <a:off x="499" y="1074"/>
              <a:ext cx="821" cy="546"/>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8" name="Freeform 8">
              <a:extLst/>
            </p:cNvPr>
            <p:cNvSpPr>
              <a:spLocks/>
            </p:cNvSpPr>
            <p:nvPr/>
          </p:nvSpPr>
          <p:spPr bwMode="auto">
            <a:xfrm>
              <a:off x="1250" y="576"/>
              <a:ext cx="526" cy="569"/>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9" name="Freeform 9">
              <a:extLst/>
            </p:cNvPr>
            <p:cNvSpPr>
              <a:spLocks/>
            </p:cNvSpPr>
            <p:nvPr/>
          </p:nvSpPr>
          <p:spPr bwMode="auto">
            <a:xfrm>
              <a:off x="1015" y="1211"/>
              <a:ext cx="986" cy="644"/>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0" name="Group 30"/>
          <p:cNvGrpSpPr>
            <a:grpSpLocks noChangeAspect="1"/>
          </p:cNvGrpSpPr>
          <p:nvPr userDrawn="1"/>
        </p:nvGrpSpPr>
        <p:grpSpPr bwMode="auto">
          <a:xfrm>
            <a:off x="282575" y="1642534"/>
            <a:ext cx="958850" cy="1195917"/>
            <a:chOff x="-223" y="-210"/>
            <a:chExt cx="3852" cy="3601"/>
          </a:xfrm>
        </p:grpSpPr>
        <p:sp>
          <p:nvSpPr>
            <p:cNvPr id="21" name="Freeform 31">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2" name="Freeform 32">
              <a:extLst/>
            </p:cNvPr>
            <p:cNvSpPr>
              <a:spLocks/>
            </p:cNvSpPr>
            <p:nvPr/>
          </p:nvSpPr>
          <p:spPr bwMode="auto">
            <a:xfrm>
              <a:off x="1282" y="670"/>
              <a:ext cx="874"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3" name="Freeform 33">
              <a:extLst/>
            </p:cNvPr>
            <p:cNvSpPr>
              <a:spLocks/>
            </p:cNvSpPr>
            <p:nvPr/>
          </p:nvSpPr>
          <p:spPr bwMode="auto">
            <a:xfrm>
              <a:off x="995" y="1428"/>
              <a:ext cx="1403" cy="931"/>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4" name="Freeform 34">
              <a:extLst/>
            </p:cNvPr>
            <p:cNvSpPr>
              <a:spLocks/>
            </p:cNvSpPr>
            <p:nvPr/>
          </p:nvSpPr>
          <p:spPr bwMode="auto">
            <a:xfrm>
              <a:off x="1601" y="1619"/>
              <a:ext cx="268" cy="293"/>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5" name="Freeform 35">
              <a:extLst/>
            </p:cNvPr>
            <p:cNvSpPr>
              <a:spLocks/>
            </p:cNvSpPr>
            <p:nvPr/>
          </p:nvSpPr>
          <p:spPr bwMode="auto">
            <a:xfrm>
              <a:off x="1614" y="1880"/>
              <a:ext cx="242" cy="268"/>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6" name="Group 12"/>
          <p:cNvGrpSpPr>
            <a:grpSpLocks noChangeAspect="1"/>
          </p:cNvGrpSpPr>
          <p:nvPr userDrawn="1"/>
        </p:nvGrpSpPr>
        <p:grpSpPr bwMode="auto">
          <a:xfrm>
            <a:off x="282575" y="5168901"/>
            <a:ext cx="966788" cy="1200151"/>
            <a:chOff x="-60" y="-50"/>
            <a:chExt cx="996" cy="929"/>
          </a:xfrm>
        </p:grpSpPr>
        <p:sp>
          <p:nvSpPr>
            <p:cNvPr id="27" name="Freeform 13">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8" name="Freeform 14">
              <a:extLst/>
            </p:cNvPr>
            <p:cNvSpPr>
              <a:spLocks/>
            </p:cNvSpPr>
            <p:nvPr/>
          </p:nvSpPr>
          <p:spPr bwMode="auto">
            <a:xfrm>
              <a:off x="287" y="152"/>
              <a:ext cx="296" cy="534"/>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9" name="Freeform 15">
              <a:extLst/>
            </p:cNvPr>
            <p:cNvSpPr>
              <a:spLocks/>
            </p:cNvSpPr>
            <p:nvPr/>
          </p:nvSpPr>
          <p:spPr bwMode="auto">
            <a:xfrm>
              <a:off x="311" y="202"/>
              <a:ext cx="247" cy="370"/>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30" name="Freeform 16">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7"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0" name="Text Placeholder 7">
            <a:extLst/>
          </p:cNvPr>
          <p:cNvSpPr>
            <a:spLocks noGrp="1"/>
          </p:cNvSpPr>
          <p:nvPr>
            <p:ph type="body" sz="quarter" idx="35"/>
          </p:nvPr>
        </p:nvSpPr>
        <p:spPr>
          <a:xfrm>
            <a:off x="1494570" y="1556793"/>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7">
            <a:extLst/>
          </p:cNvPr>
          <p:cNvSpPr>
            <a:spLocks noGrp="1"/>
          </p:cNvSpPr>
          <p:nvPr>
            <p:ph type="body" sz="quarter" idx="36"/>
          </p:nvPr>
        </p:nvSpPr>
        <p:spPr>
          <a:xfrm>
            <a:off x="1494570" y="3320915"/>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7">
            <a:extLst/>
          </p:cNvPr>
          <p:cNvSpPr>
            <a:spLocks noGrp="1"/>
          </p:cNvSpPr>
          <p:nvPr>
            <p:ph type="body" sz="quarter" idx="37"/>
          </p:nvPr>
        </p:nvSpPr>
        <p:spPr>
          <a:xfrm>
            <a:off x="1494570" y="5085036"/>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185190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17" name="Rectangle 16">
            <a:extLst/>
          </p:cNvPr>
          <p:cNvSpPr/>
          <p:nvPr userDrawn="1"/>
        </p:nvSpPr>
        <p:spPr>
          <a:xfrm>
            <a:off x="0" y="1773767"/>
            <a:ext cx="9144000" cy="30226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9697E1E9-984C-4A5E-8D9B-5F14A2E92DA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8" name="Chart Placeholder 29">
            <a:extLst/>
          </p:cNvPr>
          <p:cNvSpPr>
            <a:spLocks noGrp="1"/>
          </p:cNvSpPr>
          <p:nvPr>
            <p:ph type="chart" sz="quarter" idx="39"/>
          </p:nvPr>
        </p:nvSpPr>
        <p:spPr>
          <a:xfrm>
            <a:off x="4951143"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3" name="Text Placeholder 7">
            <a:extLst/>
          </p:cNvPr>
          <p:cNvSpPr>
            <a:spLocks noGrp="1"/>
          </p:cNvSpPr>
          <p:nvPr>
            <p:ph type="body" sz="quarter" idx="34"/>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0" name="Chart Placeholder 29">
            <a:extLst/>
          </p:cNvPr>
          <p:cNvSpPr>
            <a:spLocks noGrp="1"/>
          </p:cNvSpPr>
          <p:nvPr>
            <p:ph type="chart" sz="quarter" idx="10"/>
          </p:nvPr>
        </p:nvSpPr>
        <p:spPr>
          <a:xfrm>
            <a:off x="926595"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2" name="Text Placeholder 31">
            <a:extLst/>
          </p:cNvPr>
          <p:cNvSpPr>
            <a:spLocks noGrp="1"/>
          </p:cNvSpPr>
          <p:nvPr>
            <p:ph type="body" sz="quarter" idx="11"/>
          </p:nvPr>
        </p:nvSpPr>
        <p:spPr>
          <a:xfrm>
            <a:off x="1277077"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4" name="Text Placeholder 7">
            <a:extLst/>
          </p:cNvPr>
          <p:cNvSpPr>
            <a:spLocks noGrp="1"/>
          </p:cNvSpPr>
          <p:nvPr>
            <p:ph type="body" sz="quarter" idx="35"/>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5" name="Chart Placeholder 29">
            <a:extLst/>
          </p:cNvPr>
          <p:cNvSpPr>
            <a:spLocks noGrp="1"/>
          </p:cNvSpPr>
          <p:nvPr>
            <p:ph type="chart" sz="quarter" idx="36"/>
          </p:nvPr>
        </p:nvSpPr>
        <p:spPr>
          <a:xfrm>
            <a:off x="2938869"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6" name="Text Placeholder 31">
            <a:extLst/>
          </p:cNvPr>
          <p:cNvSpPr>
            <a:spLocks noGrp="1"/>
          </p:cNvSpPr>
          <p:nvPr>
            <p:ph type="body" sz="quarter" idx="37"/>
          </p:nvPr>
        </p:nvSpPr>
        <p:spPr>
          <a:xfrm>
            <a:off x="328482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7" name="Text Placeholder 7">
            <a:extLst/>
          </p:cNvPr>
          <p:cNvSpPr>
            <a:spLocks noGrp="1"/>
          </p:cNvSpPr>
          <p:nvPr>
            <p:ph type="body" sz="quarter" idx="38"/>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9" name="Text Placeholder 31">
            <a:extLst/>
          </p:cNvPr>
          <p:cNvSpPr>
            <a:spLocks noGrp="1"/>
          </p:cNvSpPr>
          <p:nvPr>
            <p:ph type="body" sz="quarter" idx="40"/>
          </p:nvPr>
        </p:nvSpPr>
        <p:spPr>
          <a:xfrm>
            <a:off x="528507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0" name="Chart Placeholder 29">
            <a:extLst/>
          </p:cNvPr>
          <p:cNvSpPr>
            <a:spLocks noGrp="1"/>
          </p:cNvSpPr>
          <p:nvPr>
            <p:ph type="chart" sz="quarter" idx="41"/>
          </p:nvPr>
        </p:nvSpPr>
        <p:spPr>
          <a:xfrm>
            <a:off x="6963417"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41" name="Text Placeholder 7">
            <a:extLst/>
          </p:cNvPr>
          <p:cNvSpPr>
            <a:spLocks noGrp="1"/>
          </p:cNvSpPr>
          <p:nvPr>
            <p:ph type="body" sz="quarter" idx="42"/>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2" name="Text Placeholder 31">
            <a:extLst/>
          </p:cNvPr>
          <p:cNvSpPr>
            <a:spLocks noGrp="1"/>
          </p:cNvSpPr>
          <p:nvPr>
            <p:ph type="body" sz="quarter" idx="43"/>
          </p:nvPr>
        </p:nvSpPr>
        <p:spPr>
          <a:xfrm>
            <a:off x="7313899"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3" name="Text Placeholder 7">
            <a:extLst/>
          </p:cNvPr>
          <p:cNvSpPr>
            <a:spLocks noGrp="1"/>
          </p:cNvSpPr>
          <p:nvPr>
            <p:ph type="body" sz="quarter" idx="44"/>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45"/>
          </p:nvPr>
        </p:nvSpPr>
        <p:spPr>
          <a:xfrm>
            <a:off x="2162547"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063581515"/>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10" name="Graphic 19"/>
          <p:cNvPicPr>
            <a:picLocks noChangeAspect="1"/>
          </p:cNvPicPr>
          <p:nvPr userDrawn="1"/>
        </p:nvPicPr>
        <p:blipFill>
          <a:blip r:embed="rId2" cstate="print"/>
          <a:srcRect/>
          <a:stretch>
            <a:fillRect/>
          </a:stretch>
        </p:blipFill>
        <p:spPr bwMode="auto">
          <a:xfrm>
            <a:off x="5370514" y="-6350"/>
            <a:ext cx="3773487" cy="1708151"/>
          </a:xfrm>
          <a:prstGeom prst="rect">
            <a:avLst/>
          </a:prstGeom>
          <a:noFill/>
          <a:ln w="9525">
            <a:noFill/>
            <a:miter lim="800000"/>
            <a:headEnd/>
            <a:tailEnd/>
          </a:ln>
        </p:spPr>
      </p:pic>
      <p:sp>
        <p:nvSpPr>
          <p:cNvPr id="11" name="Rectangle 10">
            <a:extLst/>
          </p:cNvPr>
          <p:cNvSpPr/>
          <p:nvPr userDrawn="1"/>
        </p:nvSpPr>
        <p:spPr>
          <a:xfrm>
            <a:off x="306389" y="2423584"/>
            <a:ext cx="2643187"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2" name="Rectangle 11">
            <a:extLst/>
          </p:cNvPr>
          <p:cNvSpPr/>
          <p:nvPr userDrawn="1"/>
        </p:nvSpPr>
        <p:spPr>
          <a:xfrm>
            <a:off x="3251200" y="2423584"/>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a:extLst/>
          </p:cNvPr>
          <p:cNvSpPr/>
          <p:nvPr userDrawn="1"/>
        </p:nvSpPr>
        <p:spPr>
          <a:xfrm>
            <a:off x="6194425" y="2406651"/>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sp>
        <p:nvSpPr>
          <p:cNvPr id="15"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B320A57C-040D-479C-A3DA-38E7B5A5822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1" name="Text Placeholder 4">
            <a:extLst/>
          </p:cNvPr>
          <p:cNvSpPr>
            <a:spLocks noGrp="1"/>
          </p:cNvSpPr>
          <p:nvPr>
            <p:ph type="body" sz="quarter" idx="13"/>
          </p:nvPr>
        </p:nvSpPr>
        <p:spPr>
          <a:xfrm>
            <a:off x="543763" y="3332374"/>
            <a:ext cx="2167646" cy="645047"/>
          </a:xfrm>
          <a:prstGeom prst="rect">
            <a:avLst/>
          </a:prstGeom>
          <a:noFill/>
        </p:spPr>
        <p:txBody>
          <a:bodyPr anchor="ctr">
            <a:noAutofit/>
          </a:bodyPr>
          <a:lstStyle>
            <a:lvl1pPr algn="l">
              <a:lnSpc>
                <a:spcPts val="1350"/>
              </a:lnSpc>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7">
            <a:extLst/>
          </p:cNvPr>
          <p:cNvSpPr>
            <a:spLocks noGrp="1"/>
          </p:cNvSpPr>
          <p:nvPr>
            <p:ph type="body" sz="quarter" idx="32"/>
          </p:nvPr>
        </p:nvSpPr>
        <p:spPr>
          <a:xfrm>
            <a:off x="543762" y="4079992"/>
            <a:ext cx="2155664" cy="1711208"/>
          </a:xfrm>
          <a:prstGeom prst="rect">
            <a:avLst/>
          </a:prstGeom>
        </p:spPr>
        <p:txBody>
          <a:bodyPr>
            <a:noAutofit/>
          </a:bodyPr>
          <a:lstStyle>
            <a:lvl1pPr>
              <a:lnSpc>
                <a:spcPct val="100000"/>
              </a:lnSpc>
              <a:defRPr sz="1100"/>
            </a:lvl1pPr>
            <a:lvl2pPr>
              <a:lnSpc>
                <a:spcPts val="1050"/>
              </a:lnSpc>
              <a:defRPr sz="900"/>
            </a:lvl2pPr>
            <a:lvl3pPr>
              <a:lnSpc>
                <a:spcPts val="975"/>
              </a:lnSpc>
              <a:defRPr sz="800"/>
            </a:lvl3pPr>
            <a:lvl4pPr>
              <a:lnSpc>
                <a:spcPts val="900"/>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3"/>
          </p:nvPr>
        </p:nvSpPr>
        <p:spPr>
          <a:xfrm>
            <a:off x="3488179" y="3332374"/>
            <a:ext cx="2167646" cy="645047"/>
          </a:xfrm>
          <a:prstGeom prst="rect">
            <a:avLst/>
          </a:prstGeom>
          <a:noFill/>
        </p:spPr>
        <p:txBody>
          <a:bodyPr anchor="ctr">
            <a:noAutofit/>
          </a:bodyPr>
          <a:lstStyle>
            <a:lvl1pPr algn="l">
              <a:lnSpc>
                <a:spcPts val="1350"/>
              </a:lnSpc>
              <a:defRPr sz="1200" b="1">
                <a:solidFill>
                  <a:srgbClr val="FF304C"/>
                </a:solidFill>
              </a:defRPr>
            </a:lvl1pPr>
            <a:lvl2pPr>
              <a:defRPr sz="1100"/>
            </a:lvl2pPr>
            <a:lvl3pPr>
              <a:defRPr sz="900"/>
            </a:lvl3pPr>
            <a:lvl4pPr>
              <a:defRPr sz="800"/>
            </a:lvl4pPr>
            <a:lvl5pPr>
              <a:defRPr sz="800"/>
            </a:lvl5pPr>
          </a:lstStyle>
          <a:p>
            <a:pPr lvl="0"/>
            <a:r>
              <a:rPr lang="en-US"/>
              <a:t>Click to edit Master text styles</a:t>
            </a:r>
          </a:p>
        </p:txBody>
      </p:sp>
      <p:sp>
        <p:nvSpPr>
          <p:cNvPr id="35" name="Text Placeholder 4">
            <a:extLst/>
          </p:cNvPr>
          <p:cNvSpPr>
            <a:spLocks noGrp="1"/>
          </p:cNvSpPr>
          <p:nvPr>
            <p:ph type="body" sz="quarter" idx="35"/>
          </p:nvPr>
        </p:nvSpPr>
        <p:spPr>
          <a:xfrm>
            <a:off x="6432595" y="3332374"/>
            <a:ext cx="2167646" cy="645047"/>
          </a:xfrm>
          <a:prstGeom prst="rect">
            <a:avLst/>
          </a:prstGeom>
          <a:noFill/>
        </p:spPr>
        <p:txBody>
          <a:bodyPr anchor="ctr">
            <a:noAutofit/>
          </a:bodyPr>
          <a:lstStyle>
            <a:lvl1pPr algn="l">
              <a:lnSpc>
                <a:spcPts val="1350"/>
              </a:lnSpc>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7">
            <a:extLst/>
          </p:cNvPr>
          <p:cNvSpPr>
            <a:spLocks noGrp="1"/>
          </p:cNvSpPr>
          <p:nvPr>
            <p:ph type="body" sz="quarter" idx="37"/>
          </p:nvPr>
        </p:nvSpPr>
        <p:spPr>
          <a:xfrm>
            <a:off x="6373600" y="295730"/>
            <a:ext cx="2195930" cy="876300"/>
          </a:xfrm>
          <a:prstGeom prst="rect">
            <a:avLst/>
          </a:prstGeom>
        </p:spPr>
        <p:txBody>
          <a:bodyPr>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p:txBody>
      </p:sp>
      <p:sp>
        <p:nvSpPr>
          <p:cNvPr id="26" name="Title Placeholder 1">
            <a:extLst/>
          </p:cNvPr>
          <p:cNvSpPr>
            <a:spLocks noGrp="1"/>
          </p:cNvSpPr>
          <p:nvPr>
            <p:ph type="title"/>
          </p:nvPr>
        </p:nvSpPr>
        <p:spPr>
          <a:xfrm>
            <a:off x="305991" y="404813"/>
            <a:ext cx="4857924"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39" name="Text Placeholder 7">
            <a:extLst/>
          </p:cNvPr>
          <p:cNvSpPr>
            <a:spLocks noGrp="1"/>
          </p:cNvSpPr>
          <p:nvPr>
            <p:ph type="body" sz="quarter" idx="38"/>
          </p:nvPr>
        </p:nvSpPr>
        <p:spPr>
          <a:xfrm>
            <a:off x="3500161" y="4079992"/>
            <a:ext cx="2155664" cy="1711208"/>
          </a:xfrm>
          <a:prstGeom prst="rect">
            <a:avLst/>
          </a:prstGeom>
        </p:spPr>
        <p:txBody>
          <a:bodyPr>
            <a:noAutofit/>
          </a:bodyPr>
          <a:lstStyle>
            <a:lvl1pPr>
              <a:lnSpc>
                <a:spcPct val="100000"/>
              </a:lnSpc>
              <a:defRPr sz="1100"/>
            </a:lvl1pPr>
            <a:lvl2pPr>
              <a:lnSpc>
                <a:spcPts val="1050"/>
              </a:lnSpc>
              <a:buClr>
                <a:schemeClr val="accent4"/>
              </a:buClr>
              <a:defRPr sz="900"/>
            </a:lvl2pPr>
            <a:lvl3pPr>
              <a:lnSpc>
                <a:spcPts val="975"/>
              </a:lnSpc>
              <a:buClr>
                <a:schemeClr val="accent4"/>
              </a:buClr>
              <a:defRPr sz="800"/>
            </a:lvl3pPr>
            <a:lvl4pPr>
              <a:lnSpc>
                <a:spcPts val="900"/>
              </a:lnSpc>
              <a:buClr>
                <a:schemeClr val="accent4"/>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7">
            <a:extLst/>
          </p:cNvPr>
          <p:cNvSpPr>
            <a:spLocks noGrp="1"/>
          </p:cNvSpPr>
          <p:nvPr>
            <p:ph type="body" sz="quarter" idx="39"/>
          </p:nvPr>
        </p:nvSpPr>
        <p:spPr>
          <a:xfrm>
            <a:off x="6444577" y="4079992"/>
            <a:ext cx="2155664" cy="1711208"/>
          </a:xfrm>
          <a:prstGeom prst="rect">
            <a:avLst/>
          </a:prstGeom>
        </p:spPr>
        <p:txBody>
          <a:bodyPr>
            <a:noAutofit/>
          </a:bodyPr>
          <a:lstStyle>
            <a:lvl1pPr>
              <a:lnSpc>
                <a:spcPct val="100000"/>
              </a:lnSpc>
              <a:defRPr sz="1100"/>
            </a:lvl1pPr>
            <a:lvl2pPr>
              <a:lnSpc>
                <a:spcPts val="1050"/>
              </a:lnSpc>
              <a:buClr>
                <a:schemeClr val="accent3"/>
              </a:buClr>
              <a:defRPr sz="900"/>
            </a:lvl2pPr>
            <a:lvl3pPr>
              <a:lnSpc>
                <a:spcPts val="975"/>
              </a:lnSpc>
              <a:buClr>
                <a:schemeClr val="accent3"/>
              </a:buClr>
              <a:defRPr sz="800"/>
            </a:lvl3pPr>
            <a:lvl4pPr>
              <a:lnSpc>
                <a:spcPts val="900"/>
              </a:lnSpc>
              <a:buClr>
                <a:schemeClr val="accent3"/>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48673714"/>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13" name="Oval 20">
            <a:extLst/>
          </p:cNvPr>
          <p:cNvSpPr/>
          <p:nvPr userDrawn="1"/>
        </p:nvSpPr>
        <p:spPr>
          <a:xfrm>
            <a:off x="4171950" y="47349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Oval 20">
            <a:extLst/>
          </p:cNvPr>
          <p:cNvSpPr/>
          <p:nvPr userDrawn="1"/>
        </p:nvSpPr>
        <p:spPr>
          <a:xfrm>
            <a:off x="4171950" y="29442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8" name="Oval 20">
            <a:extLst/>
          </p:cNvPr>
          <p:cNvSpPr/>
          <p:nvPr userDrawn="1"/>
        </p:nvSpPr>
        <p:spPr>
          <a:xfrm>
            <a:off x="4137025" y="1185334"/>
            <a:ext cx="903288" cy="113876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ctangle 18">
            <a:extLst/>
          </p:cNvPr>
          <p:cNvSpPr/>
          <p:nvPr userDrawn="1"/>
        </p:nvSpPr>
        <p:spPr>
          <a:xfrm>
            <a:off x="0" y="0"/>
            <a:ext cx="3562350"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20" name="Graphic 41"/>
          <p:cNvPicPr>
            <a:picLocks noChangeAspect="1"/>
          </p:cNvPicPr>
          <p:nvPr userDrawn="1"/>
        </p:nvPicPr>
        <p:blipFill>
          <a:blip r:embed="rId2" cstate="print"/>
          <a:srcRect t="7669"/>
          <a:stretch>
            <a:fillRect/>
          </a:stretch>
        </p:blipFill>
        <p:spPr bwMode="auto">
          <a:xfrm rot="7221508" flipH="1" flipV="1">
            <a:off x="-969434" y="-448733"/>
            <a:ext cx="4694767" cy="3314700"/>
          </a:xfrm>
          <a:prstGeom prst="rect">
            <a:avLst/>
          </a:prstGeom>
          <a:noFill/>
          <a:ln w="9525">
            <a:noFill/>
            <a:miter lim="800000"/>
            <a:headEnd/>
            <a:tailEnd/>
          </a:ln>
        </p:spPr>
      </p:pic>
      <p:sp>
        <p:nvSpPr>
          <p:cNvPr id="2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A06A81-594E-4741-9C61-4EDC319EEB5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22"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3" name="Retângulo 43">
            <a:extLst/>
          </p:cNvPr>
          <p:cNvSpPr/>
          <p:nvPr userDrawn="1"/>
        </p:nvSpPr>
        <p:spPr>
          <a:xfrm>
            <a:off x="717073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4" name="Text Placeholder 4">
            <a:extLst/>
          </p:cNvPr>
          <p:cNvSpPr>
            <a:spLocks noGrp="1"/>
          </p:cNvSpPr>
          <p:nvPr>
            <p:ph type="body" sz="quarter" idx="35"/>
          </p:nvPr>
        </p:nvSpPr>
        <p:spPr>
          <a:xfrm>
            <a:off x="4285411" y="1525462"/>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5" name="Text Placeholder 4">
            <a:extLst/>
          </p:cNvPr>
          <p:cNvSpPr>
            <a:spLocks noGrp="1"/>
          </p:cNvSpPr>
          <p:nvPr>
            <p:ph type="body" sz="quarter" idx="36"/>
          </p:nvPr>
        </p:nvSpPr>
        <p:spPr>
          <a:xfrm>
            <a:off x="4285411" y="3284125"/>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a:extLst/>
          </p:cNvPr>
          <p:cNvSpPr>
            <a:spLocks noGrp="1"/>
          </p:cNvSpPr>
          <p:nvPr>
            <p:ph type="body" sz="quarter" idx="37"/>
          </p:nvPr>
        </p:nvSpPr>
        <p:spPr>
          <a:xfrm>
            <a:off x="4285411" y="5061948"/>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7" name="Text Placeholder 7">
            <a:extLst/>
          </p:cNvPr>
          <p:cNvSpPr>
            <a:spLocks noGrp="1"/>
          </p:cNvSpPr>
          <p:nvPr>
            <p:ph type="body" sz="quarter" idx="38"/>
          </p:nvPr>
        </p:nvSpPr>
        <p:spPr>
          <a:xfrm>
            <a:off x="320038" y="3367132"/>
            <a:ext cx="2753120" cy="2993216"/>
          </a:xfrm>
          <a:prstGeom prst="rect">
            <a:avLst/>
          </a:prstGeom>
        </p:spPr>
        <p:txBody>
          <a:bodyPr>
            <a:noAutofit/>
          </a:bodyPr>
          <a:lstStyle>
            <a:lvl1pPr>
              <a:lnSpc>
                <a:spcPts val="1650"/>
              </a:lnSpc>
              <a:defRPr sz="1400"/>
            </a:lvl1pPr>
            <a:lvl2pPr>
              <a:lnSpc>
                <a:spcPts val="1350"/>
              </a:lnSpc>
              <a:buClr>
                <a:schemeClr val="accent3"/>
              </a:buClr>
              <a:defRPr sz="1200"/>
            </a:lvl2pPr>
            <a:lvl3pPr>
              <a:lnSpc>
                <a:spcPts val="1200"/>
              </a:lnSpc>
              <a:buClr>
                <a:schemeClr val="accent3"/>
              </a:buClr>
              <a:defRPr sz="1100"/>
            </a:lvl3pPr>
            <a:lvl4pPr>
              <a:lnSpc>
                <a:spcPts val="1050"/>
              </a:lnSpc>
              <a:buClr>
                <a:schemeClr val="accent3"/>
              </a:buClr>
              <a:defRPr sz="9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Placeholder 1">
            <a:extLst/>
          </p:cNvPr>
          <p:cNvSpPr>
            <a:spLocks noGrp="1"/>
          </p:cNvSpPr>
          <p:nvPr>
            <p:ph type="title"/>
          </p:nvPr>
        </p:nvSpPr>
        <p:spPr>
          <a:xfrm>
            <a:off x="305994" y="404813"/>
            <a:ext cx="1997757" cy="1584027"/>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
        <p:nvSpPr>
          <p:cNvPr id="16" name="Text Placeholder 4">
            <a:extLst/>
          </p:cNvPr>
          <p:cNvSpPr>
            <a:spLocks noGrp="1"/>
          </p:cNvSpPr>
          <p:nvPr>
            <p:ph type="body" sz="quarter" idx="13"/>
          </p:nvPr>
        </p:nvSpPr>
        <p:spPr>
          <a:xfrm>
            <a:off x="5188417" y="825197"/>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a:extLst/>
          </p:cNvPr>
          <p:cNvSpPr>
            <a:spLocks noGrp="1"/>
          </p:cNvSpPr>
          <p:nvPr>
            <p:ph type="body" sz="quarter" idx="32"/>
          </p:nvPr>
        </p:nvSpPr>
        <p:spPr>
          <a:xfrm>
            <a:off x="5188417" y="1268418"/>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9"/>
          </p:nvPr>
        </p:nvSpPr>
        <p:spPr>
          <a:xfrm>
            <a:off x="5188417" y="258386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7">
            <a:extLst/>
          </p:cNvPr>
          <p:cNvSpPr>
            <a:spLocks noGrp="1"/>
          </p:cNvSpPr>
          <p:nvPr>
            <p:ph type="body" sz="quarter" idx="40"/>
          </p:nvPr>
        </p:nvSpPr>
        <p:spPr>
          <a:xfrm>
            <a:off x="5188417" y="3027081"/>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41"/>
          </p:nvPr>
        </p:nvSpPr>
        <p:spPr>
          <a:xfrm>
            <a:off x="5188417" y="436168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6" name="Text Placeholder 7">
            <a:extLst/>
          </p:cNvPr>
          <p:cNvSpPr>
            <a:spLocks noGrp="1"/>
          </p:cNvSpPr>
          <p:nvPr>
            <p:ph type="body" sz="quarter" idx="42"/>
          </p:nvPr>
        </p:nvSpPr>
        <p:spPr>
          <a:xfrm>
            <a:off x="5188417" y="4804904"/>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3479923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3BDCBA3-3194-4826-891C-F125D092941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Picture Placeholder 17">
            <a:extLst/>
          </p:cNvPr>
          <p:cNvSpPr>
            <a:spLocks noGrp="1"/>
          </p:cNvSpPr>
          <p:nvPr>
            <p:ph type="pic" sz="quarter" idx="10"/>
          </p:nvPr>
        </p:nvSpPr>
        <p:spPr>
          <a:xfrm>
            <a:off x="46808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9" name="Picture Placeholder 17">
            <a:extLst/>
          </p:cNvPr>
          <p:cNvSpPr>
            <a:spLocks noGrp="1"/>
          </p:cNvSpPr>
          <p:nvPr>
            <p:ph type="pic" sz="quarter" idx="11"/>
          </p:nvPr>
        </p:nvSpPr>
        <p:spPr>
          <a:xfrm>
            <a:off x="484139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0" name="Picture Placeholder 17">
            <a:extLst/>
          </p:cNvPr>
          <p:cNvSpPr>
            <a:spLocks noGrp="1"/>
          </p:cNvSpPr>
          <p:nvPr>
            <p:ph type="pic" sz="quarter" idx="12"/>
          </p:nvPr>
        </p:nvSpPr>
        <p:spPr>
          <a:xfrm>
            <a:off x="46808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1" name="Picture Placeholder 17">
            <a:extLst/>
          </p:cNvPr>
          <p:cNvSpPr>
            <a:spLocks noGrp="1"/>
          </p:cNvSpPr>
          <p:nvPr>
            <p:ph type="pic" sz="quarter" idx="13"/>
          </p:nvPr>
        </p:nvSpPr>
        <p:spPr>
          <a:xfrm>
            <a:off x="484139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1"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2"/>
          </p:nvPr>
        </p:nvSpPr>
        <p:spPr>
          <a:xfrm>
            <a:off x="1655677"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7">
            <a:extLst/>
          </p:cNvPr>
          <p:cNvSpPr>
            <a:spLocks noGrp="1"/>
          </p:cNvSpPr>
          <p:nvPr>
            <p:ph type="body" sz="quarter" idx="33"/>
          </p:nvPr>
        </p:nvSpPr>
        <p:spPr>
          <a:xfrm>
            <a:off x="6030034"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Text Placeholder 7">
            <a:extLst/>
          </p:cNvPr>
          <p:cNvSpPr>
            <a:spLocks noGrp="1"/>
          </p:cNvSpPr>
          <p:nvPr>
            <p:ph type="body" sz="quarter" idx="34"/>
          </p:nvPr>
        </p:nvSpPr>
        <p:spPr>
          <a:xfrm>
            <a:off x="1655677"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7">
            <a:extLst/>
          </p:cNvPr>
          <p:cNvSpPr>
            <a:spLocks noGrp="1"/>
          </p:cNvSpPr>
          <p:nvPr>
            <p:ph type="body" sz="quarter" idx="35"/>
          </p:nvPr>
        </p:nvSpPr>
        <p:spPr>
          <a:xfrm>
            <a:off x="6030034"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039431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0" name="Freeform: Shape 21">
            <a:extLst/>
          </p:cNvPr>
          <p:cNvSpPr>
            <a:spLocks/>
          </p:cNvSpPr>
          <p:nvPr userDrawn="1"/>
        </p:nvSpPr>
        <p:spPr bwMode="auto">
          <a:xfrm>
            <a:off x="1" y="0"/>
            <a:ext cx="4735513"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a:latin typeface="+mn-lt"/>
              <a:cs typeface="+mn-cs"/>
            </a:endParaRPr>
          </a:p>
        </p:txBody>
      </p:sp>
      <p:sp>
        <p:nvSpPr>
          <p:cNvPr id="11" name="Freeform 26">
            <a:extLst/>
          </p:cNvPr>
          <p:cNvSpPr>
            <a:spLocks/>
          </p:cNvSpPr>
          <p:nvPr userDrawn="1"/>
        </p:nvSpPr>
        <p:spPr bwMode="auto">
          <a:xfrm>
            <a:off x="4265613" y="4703233"/>
            <a:ext cx="311150" cy="338667"/>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2" name="Freeform 27">
            <a:extLst/>
          </p:cNvPr>
          <p:cNvSpPr>
            <a:spLocks/>
          </p:cNvSpPr>
          <p:nvPr userDrawn="1"/>
        </p:nvSpPr>
        <p:spPr bwMode="auto">
          <a:xfrm>
            <a:off x="4103689" y="4457701"/>
            <a:ext cx="473075" cy="537633"/>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3"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BE33E5A-B57E-425C-B59A-D50CFE18743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4"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2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5" name="Text Placeholder 4">
            <a:extLst/>
          </p:cNvPr>
          <p:cNvSpPr>
            <a:spLocks noGrp="1"/>
          </p:cNvSpPr>
          <p:nvPr>
            <p:ph type="body" sz="quarter" idx="29"/>
          </p:nvPr>
        </p:nvSpPr>
        <p:spPr>
          <a:xfrm>
            <a:off x="4978587" y="662160"/>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ext Placeholder 4">
            <a:extLst/>
          </p:cNvPr>
          <p:cNvSpPr>
            <a:spLocks noGrp="1"/>
          </p:cNvSpPr>
          <p:nvPr>
            <p:ph type="body" sz="quarter" idx="30"/>
          </p:nvPr>
        </p:nvSpPr>
        <p:spPr>
          <a:xfrm>
            <a:off x="4978587" y="4374297"/>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a:extLst/>
          </p:cNvPr>
          <p:cNvSpPr>
            <a:spLocks noGrp="1"/>
          </p:cNvSpPr>
          <p:nvPr>
            <p:ph type="body" sz="quarter" idx="31"/>
          </p:nvPr>
        </p:nvSpPr>
        <p:spPr>
          <a:xfrm>
            <a:off x="4978589" y="4810700"/>
            <a:ext cx="3662753" cy="1717101"/>
          </a:xfrm>
          <a:prstGeom prst="rect">
            <a:avLst/>
          </a:prstGeom>
        </p:spPr>
        <p:txBody>
          <a:bodyPr>
            <a:noAutofit/>
          </a:bodyPr>
          <a:lstStyle>
            <a:lvl1pPr>
              <a:lnSpc>
                <a:spcPts val="1200"/>
              </a:lnSpc>
              <a:defRPr sz="1100"/>
            </a:lvl1pPr>
            <a:lvl2pPr marL="129770" indent="-126197">
              <a:lnSpc>
                <a:spcPts val="1050"/>
              </a:lnSpc>
              <a:defRPr sz="900"/>
            </a:lvl2pPr>
            <a:lvl3pPr marL="260729" indent="-130960">
              <a:lnSpc>
                <a:spcPts val="900"/>
              </a:lnSpc>
              <a:defRPr sz="800"/>
            </a:lvl3pPr>
            <a:lvl4pPr marL="303587" indent="-86910">
              <a:lnSpc>
                <a:spcPts val="825"/>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9" name="Text Placeholder 7">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a:extLst/>
          </p:cNvPr>
          <p:cNvSpPr>
            <a:spLocks noGrp="1"/>
          </p:cNvSpPr>
          <p:nvPr>
            <p:ph type="body" sz="quarter" idx="36"/>
          </p:nvPr>
        </p:nvSpPr>
        <p:spPr>
          <a:xfrm>
            <a:off x="309522" y="4869078"/>
            <a:ext cx="2508065" cy="1088820"/>
          </a:xfrm>
          <a:prstGeom prst="rect">
            <a:avLst/>
          </a:prstGeom>
        </p:spPr>
        <p:txBody>
          <a:bodyPr anchor="b">
            <a:noAutofit/>
          </a:bodyPr>
          <a:lstStyle>
            <a:lvl1pPr>
              <a:lnSpc>
                <a:spcPts val="1200"/>
              </a:lnSpc>
              <a:spcAft>
                <a:spcPts val="0"/>
              </a:spcAft>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20931366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0" name="Graphic 15"/>
          <p:cNvPicPr>
            <a:picLocks noChangeAspect="1"/>
          </p:cNvPicPr>
          <p:nvPr userDrawn="1"/>
        </p:nvPicPr>
        <p:blipFill>
          <a:blip r:embed="rId2" cstate="print"/>
          <a:srcRect t="9061"/>
          <a:stretch>
            <a:fillRect/>
          </a:stretch>
        </p:blipFill>
        <p:spPr bwMode="auto">
          <a:xfrm>
            <a:off x="1" y="1"/>
            <a:ext cx="5046663" cy="6235700"/>
          </a:xfrm>
          <a:prstGeom prst="rect">
            <a:avLst/>
          </a:prstGeom>
          <a:noFill/>
          <a:ln w="9525">
            <a:noFill/>
            <a:miter lim="800000"/>
            <a:headEnd/>
            <a:tailEnd/>
          </a:ln>
        </p:spPr>
      </p:pic>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35F8D9-C623-4715-8B4C-50174801A74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9" name="Text Placeholder 7">
            <a:extLst/>
          </p:cNvPr>
          <p:cNvSpPr>
            <a:spLocks noGrp="1"/>
          </p:cNvSpPr>
          <p:nvPr>
            <p:ph type="body" sz="quarter" idx="35"/>
          </p:nvPr>
        </p:nvSpPr>
        <p:spPr>
          <a:xfrm>
            <a:off x="305992" y="2439343"/>
            <a:ext cx="3705134" cy="1008112"/>
          </a:xfrm>
          <a:prstGeom prst="rect">
            <a:avLst/>
          </a:prstGeom>
        </p:spPr>
        <p:txBody>
          <a:bodyPr>
            <a:noAutofit/>
          </a:bodyPr>
          <a:lstStyle>
            <a:lvl1pPr algn="l">
              <a:lnSpc>
                <a:spcPts val="1350"/>
              </a:lnSpc>
              <a:spcAft>
                <a:spcPts val="450"/>
              </a:spcAft>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a:extLst/>
          </p:cNvPr>
          <p:cNvSpPr>
            <a:spLocks noGrp="1"/>
          </p:cNvSpPr>
          <p:nvPr>
            <p:ph type="body" sz="quarter" idx="36"/>
          </p:nvPr>
        </p:nvSpPr>
        <p:spPr>
          <a:xfrm>
            <a:off x="5922150" y="140492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a:extLst/>
          </p:cNvPr>
          <p:cNvSpPr>
            <a:spLocks noGrp="1"/>
          </p:cNvSpPr>
          <p:nvPr>
            <p:ph type="body" sz="quarter" idx="37"/>
          </p:nvPr>
        </p:nvSpPr>
        <p:spPr>
          <a:xfrm>
            <a:off x="5922150" y="5918251"/>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2" name="Text Placeholder 7">
            <a:extLst/>
          </p:cNvPr>
          <p:cNvSpPr>
            <a:spLocks noGrp="1"/>
          </p:cNvSpPr>
          <p:nvPr>
            <p:ph type="body" sz="quarter" idx="38"/>
          </p:nvPr>
        </p:nvSpPr>
        <p:spPr>
          <a:xfrm>
            <a:off x="5922150" y="501558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3" name="Text Placeholder 7">
            <a:extLst/>
          </p:cNvPr>
          <p:cNvSpPr>
            <a:spLocks noGrp="1"/>
          </p:cNvSpPr>
          <p:nvPr>
            <p:ph type="body" sz="quarter" idx="39"/>
          </p:nvPr>
        </p:nvSpPr>
        <p:spPr>
          <a:xfrm>
            <a:off x="5922150" y="4112917"/>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4" name="Text Placeholder 7">
            <a:extLst/>
          </p:cNvPr>
          <p:cNvSpPr>
            <a:spLocks noGrp="1"/>
          </p:cNvSpPr>
          <p:nvPr>
            <p:ph type="body" sz="quarter" idx="40"/>
          </p:nvPr>
        </p:nvSpPr>
        <p:spPr>
          <a:xfrm>
            <a:off x="5922150" y="3210255"/>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a:extLst/>
          </p:cNvPr>
          <p:cNvSpPr>
            <a:spLocks noGrp="1"/>
          </p:cNvSpPr>
          <p:nvPr>
            <p:ph type="body" sz="quarter" idx="41"/>
          </p:nvPr>
        </p:nvSpPr>
        <p:spPr>
          <a:xfrm>
            <a:off x="5922150" y="2307590"/>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1" name="Title Placeholder 1">
            <a:extLst/>
          </p:cNvPr>
          <p:cNvSpPr>
            <a:spLocks noGrp="1"/>
          </p:cNvSpPr>
          <p:nvPr>
            <p:ph type="title"/>
          </p:nvPr>
        </p:nvSpPr>
        <p:spPr>
          <a:xfrm>
            <a:off x="305993" y="1447299"/>
            <a:ext cx="4103991" cy="863600"/>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155631330"/>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2" name="Rectangle 11">
            <a:extLst/>
          </p:cNvPr>
          <p:cNvSpPr/>
          <p:nvPr userDrawn="1"/>
        </p:nvSpPr>
        <p:spPr>
          <a:xfrm>
            <a:off x="749300" y="2709334"/>
            <a:ext cx="2262188" cy="3528484"/>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a:extLst/>
          </p:cNvPr>
          <p:cNvSpPr/>
          <p:nvPr userDrawn="1"/>
        </p:nvSpPr>
        <p:spPr>
          <a:xfrm>
            <a:off x="3451225" y="2745318"/>
            <a:ext cx="2262188"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ctangle 13">
            <a:extLst/>
          </p:cNvPr>
          <p:cNvSpPr/>
          <p:nvPr userDrawn="1"/>
        </p:nvSpPr>
        <p:spPr>
          <a:xfrm>
            <a:off x="6153151" y="2745318"/>
            <a:ext cx="2263775"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5" name="Oval 20">
            <a:extLst/>
          </p:cNvPr>
          <p:cNvSpPr/>
          <p:nvPr userDrawn="1"/>
        </p:nvSpPr>
        <p:spPr>
          <a:xfrm>
            <a:off x="650557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6" name="Oval 20">
            <a:extLst/>
          </p:cNvPr>
          <p:cNvSpPr/>
          <p:nvPr userDrawn="1"/>
        </p:nvSpPr>
        <p:spPr>
          <a:xfrm>
            <a:off x="3803650"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7" name="Oval 20">
            <a:extLst/>
          </p:cNvPr>
          <p:cNvSpPr/>
          <p:nvPr userDrawn="1"/>
        </p:nvSpPr>
        <p:spPr>
          <a:xfrm>
            <a:off x="110172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2100" b="1" dirty="0"/>
          </a:p>
        </p:txBody>
      </p:sp>
      <p:sp>
        <p:nvSpPr>
          <p:cNvPr id="1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112DFB5-93E8-4F75-8C94-DF3A189166A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7" name="Text Placeholder 26">
            <a:extLst/>
          </p:cNvPr>
          <p:cNvSpPr>
            <a:spLocks noGrp="1"/>
          </p:cNvSpPr>
          <p:nvPr>
            <p:ph type="body" sz="quarter" idx="10"/>
          </p:nvPr>
        </p:nvSpPr>
        <p:spPr>
          <a:xfrm>
            <a:off x="1259239" y="249238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8" name="Text Placeholder 26">
            <a:extLst/>
          </p:cNvPr>
          <p:cNvSpPr>
            <a:spLocks noGrp="1"/>
          </p:cNvSpPr>
          <p:nvPr>
            <p:ph type="body" sz="quarter" idx="11"/>
          </p:nvPr>
        </p:nvSpPr>
        <p:spPr>
          <a:xfrm>
            <a:off x="3961609" y="2492902"/>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9" name="Text Placeholder 26">
            <a:extLst/>
          </p:cNvPr>
          <p:cNvSpPr>
            <a:spLocks noGrp="1"/>
          </p:cNvSpPr>
          <p:nvPr>
            <p:ph type="body" sz="quarter" idx="12"/>
          </p:nvPr>
        </p:nvSpPr>
        <p:spPr>
          <a:xfrm>
            <a:off x="6663979" y="246586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31" name="Text Placeholder 30">
            <a:extLst/>
          </p:cNvPr>
          <p:cNvSpPr>
            <a:spLocks noGrp="1"/>
          </p:cNvSpPr>
          <p:nvPr>
            <p:ph type="body" sz="quarter" idx="13"/>
          </p:nvPr>
        </p:nvSpPr>
        <p:spPr>
          <a:xfrm>
            <a:off x="853831" y="4005263"/>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2" name="Text Placeholder 30">
            <a:extLst/>
          </p:cNvPr>
          <p:cNvSpPr>
            <a:spLocks noGrp="1"/>
          </p:cNvSpPr>
          <p:nvPr>
            <p:ph type="body" sz="quarter" idx="14"/>
          </p:nvPr>
        </p:nvSpPr>
        <p:spPr>
          <a:xfrm>
            <a:off x="355620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3" name="Text Placeholder 30">
            <a:extLst/>
          </p:cNvPr>
          <p:cNvSpPr>
            <a:spLocks noGrp="1"/>
          </p:cNvSpPr>
          <p:nvPr>
            <p:ph type="body" sz="quarter" idx="15"/>
          </p:nvPr>
        </p:nvSpPr>
        <p:spPr>
          <a:xfrm>
            <a:off x="625857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7" name="Text Placeholder 36">
            <a:extLst/>
          </p:cNvPr>
          <p:cNvSpPr>
            <a:spLocks noGrp="1"/>
          </p:cNvSpPr>
          <p:nvPr>
            <p:ph type="body" sz="quarter" idx="16"/>
          </p:nvPr>
        </p:nvSpPr>
        <p:spPr>
          <a:xfrm>
            <a:off x="6258571" y="4941888"/>
            <a:ext cx="2052638" cy="935037"/>
          </a:xfrm>
          <a:prstGeom prst="rect">
            <a:avLst/>
          </a:prstGeom>
        </p:spPr>
        <p:txBody>
          <a:bodyPr>
            <a:normAutofit/>
          </a:bodyPr>
          <a:lstStyle>
            <a:lvl1pPr>
              <a:defRPr sz="1100"/>
            </a:lvl1pPr>
          </a:lstStyle>
          <a:p>
            <a:pPr lvl="0"/>
            <a:r>
              <a:rPr lang="en-US"/>
              <a:t>Click to edit Master text styles</a:t>
            </a:r>
          </a:p>
        </p:txBody>
      </p:sp>
      <p:sp>
        <p:nvSpPr>
          <p:cNvPr id="38" name="Text Placeholder 36">
            <a:extLst/>
          </p:cNvPr>
          <p:cNvSpPr>
            <a:spLocks noGrp="1"/>
          </p:cNvSpPr>
          <p:nvPr>
            <p:ph type="body" sz="quarter" idx="17"/>
          </p:nvPr>
        </p:nvSpPr>
        <p:spPr>
          <a:xfrm>
            <a:off x="3556201" y="4919316"/>
            <a:ext cx="2052638" cy="935037"/>
          </a:xfrm>
          <a:prstGeom prst="rect">
            <a:avLst/>
          </a:prstGeom>
        </p:spPr>
        <p:txBody>
          <a:bodyPr>
            <a:normAutofit/>
          </a:bodyPr>
          <a:lstStyle>
            <a:lvl1pPr>
              <a:defRPr sz="1100"/>
            </a:lvl1pPr>
          </a:lstStyle>
          <a:p>
            <a:pPr lvl="0"/>
            <a:r>
              <a:rPr lang="en-US"/>
              <a:t>Click to edit Master text styles</a:t>
            </a:r>
          </a:p>
        </p:txBody>
      </p:sp>
      <p:sp>
        <p:nvSpPr>
          <p:cNvPr id="39" name="Text Placeholder 36">
            <a:extLst/>
          </p:cNvPr>
          <p:cNvSpPr>
            <a:spLocks noGrp="1"/>
          </p:cNvSpPr>
          <p:nvPr>
            <p:ph type="body" sz="quarter" idx="18"/>
          </p:nvPr>
        </p:nvSpPr>
        <p:spPr>
          <a:xfrm>
            <a:off x="853831" y="4919316"/>
            <a:ext cx="2052638" cy="935037"/>
          </a:xfrm>
          <a:prstGeom prst="rect">
            <a:avLst/>
          </a:prstGeom>
        </p:spPr>
        <p:txBody>
          <a:bodyPr>
            <a:normAutofit/>
          </a:bodyPr>
          <a:lstStyle>
            <a:lvl1pPr>
              <a:defRPr sz="1100"/>
            </a:lvl1pPr>
          </a:lstStyle>
          <a:p>
            <a:pPr lvl="0"/>
            <a:r>
              <a:rPr lang="en-US"/>
              <a:t>Click to edit Master text styles</a:t>
            </a:r>
          </a:p>
        </p:txBody>
      </p:sp>
      <p:sp>
        <p:nvSpPr>
          <p:cNvPr id="1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366271698"/>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13" name="Rectangle 12">
            <a:extLst/>
          </p:cNvPr>
          <p:cNvSpPr/>
          <p:nvPr userDrawn="1"/>
        </p:nvSpPr>
        <p:spPr>
          <a:xfrm>
            <a:off x="0" y="4436533"/>
            <a:ext cx="9144000" cy="24214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3"/>
          <p:cNvPicPr>
            <a:picLocks noChangeAspect="1"/>
          </p:cNvPicPr>
          <p:nvPr userDrawn="1"/>
        </p:nvPicPr>
        <p:blipFill>
          <a:blip r:embed="rId2" cstate="print"/>
          <a:srcRect r="13306" b="8553"/>
          <a:stretch>
            <a:fillRect/>
          </a:stretch>
        </p:blipFill>
        <p:spPr bwMode="auto">
          <a:xfrm rot="19314106">
            <a:off x="7569200" y="-167217"/>
            <a:ext cx="2641600" cy="5177368"/>
          </a:xfrm>
          <a:prstGeom prst="rect">
            <a:avLst/>
          </a:prstGeom>
          <a:noFill/>
          <a:ln w="9525">
            <a:noFill/>
            <a:miter lim="800000"/>
            <a:headEnd/>
            <a:tailEnd/>
          </a:ln>
        </p:spPr>
      </p:pic>
      <p:sp>
        <p:nvSpPr>
          <p:cNvPr id="1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45071101-FAD2-41A1-8628-AEF35915F0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3"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cxnSp>
        <p:nvCxnSpPr>
          <p:cNvPr id="24" name="Straight Connector 23">
            <a:extLst/>
          </p:cNvPr>
          <p:cNvCxnSpPr>
            <a:cxnSpLocks/>
          </p:cNvCxnSpPr>
          <p:nvPr userDrawn="1"/>
        </p:nvCxnSpPr>
        <p:spPr>
          <a:xfrm>
            <a:off x="306389" y="2235200"/>
            <a:ext cx="7526337"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34" name="Text Placeholder 7">
            <a:extLst/>
          </p:cNvPr>
          <p:cNvSpPr>
            <a:spLocks noGrp="1"/>
          </p:cNvSpPr>
          <p:nvPr>
            <p:ph type="body" sz="quarter" idx="32"/>
          </p:nvPr>
        </p:nvSpPr>
        <p:spPr>
          <a:xfrm>
            <a:off x="305991" y="1700808"/>
            <a:ext cx="4374356" cy="432048"/>
          </a:xfrm>
          <a:prstGeom prst="rect">
            <a:avLst/>
          </a:prstGeom>
        </p:spPr>
        <p:txBody>
          <a:bodyPr anchor="ctr">
            <a:noAutofit/>
          </a:bodyPr>
          <a:lstStyle>
            <a:lvl1pPr>
              <a:lnSpc>
                <a:spcPts val="1650"/>
              </a:lnSpc>
              <a:spcAft>
                <a:spcPts val="0"/>
              </a:spcAft>
              <a:defRPr sz="1400">
                <a:solidFill>
                  <a:srgbClr val="12ABDB"/>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0" name="Text Placeholder 7">
            <a:extLst/>
          </p:cNvPr>
          <p:cNvSpPr>
            <a:spLocks noGrp="1"/>
          </p:cNvSpPr>
          <p:nvPr>
            <p:ph type="body" sz="quarter" idx="35"/>
          </p:nvPr>
        </p:nvSpPr>
        <p:spPr>
          <a:xfrm>
            <a:off x="46351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ext Placeholder 7">
            <a:extLst/>
          </p:cNvPr>
          <p:cNvSpPr>
            <a:spLocks noGrp="1"/>
          </p:cNvSpPr>
          <p:nvPr>
            <p:ph type="body" sz="quarter" idx="36"/>
          </p:nvPr>
        </p:nvSpPr>
        <p:spPr>
          <a:xfrm>
            <a:off x="188337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2" name="Text Placeholder 7">
            <a:extLst/>
          </p:cNvPr>
          <p:cNvSpPr>
            <a:spLocks noGrp="1"/>
          </p:cNvSpPr>
          <p:nvPr>
            <p:ph type="body" sz="quarter" idx="37"/>
          </p:nvPr>
        </p:nvSpPr>
        <p:spPr>
          <a:xfrm>
            <a:off x="330323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a:extLst/>
          </p:cNvPr>
          <p:cNvSpPr>
            <a:spLocks noGrp="1"/>
          </p:cNvSpPr>
          <p:nvPr>
            <p:ph type="body" sz="quarter" idx="38"/>
          </p:nvPr>
        </p:nvSpPr>
        <p:spPr>
          <a:xfrm>
            <a:off x="472309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39"/>
          </p:nvPr>
        </p:nvSpPr>
        <p:spPr>
          <a:xfrm>
            <a:off x="614295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a:extLst/>
          </p:cNvPr>
          <p:cNvSpPr>
            <a:spLocks noGrp="1"/>
          </p:cNvSpPr>
          <p:nvPr>
            <p:ph type="body" sz="quarter" idx="40"/>
          </p:nvPr>
        </p:nvSpPr>
        <p:spPr>
          <a:xfrm>
            <a:off x="7562811" y="5585039"/>
            <a:ext cx="1269337" cy="432048"/>
          </a:xfrm>
          <a:prstGeom prst="rect">
            <a:avLst/>
          </a:prstGeom>
        </p:spPr>
        <p:txBody>
          <a:bodyPr anchor="ctr">
            <a:noAutofit/>
          </a:bodyPr>
          <a:lstStyle>
            <a:lvl1pPr algn="r">
              <a:lnSpc>
                <a:spcPts val="1200"/>
              </a:lnSpc>
              <a:defRPr sz="1100" b="1">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5"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0" name="Text Placeholder 7">
            <a:extLst/>
          </p:cNvPr>
          <p:cNvSpPr>
            <a:spLocks noGrp="1"/>
          </p:cNvSpPr>
          <p:nvPr>
            <p:ph type="body" sz="quarter" idx="41"/>
          </p:nvPr>
        </p:nvSpPr>
        <p:spPr>
          <a:xfrm>
            <a:off x="31986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7">
            <a:extLst/>
          </p:cNvPr>
          <p:cNvSpPr>
            <a:spLocks noGrp="1"/>
          </p:cNvSpPr>
          <p:nvPr>
            <p:ph type="body" sz="quarter" idx="42"/>
          </p:nvPr>
        </p:nvSpPr>
        <p:spPr>
          <a:xfrm>
            <a:off x="289551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43"/>
          </p:nvPr>
        </p:nvSpPr>
        <p:spPr>
          <a:xfrm>
            <a:off x="5471165"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1297419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14" name="Rectangle 13">
            <a:extLst/>
          </p:cNvPr>
          <p:cNvSpPr/>
          <p:nvPr/>
        </p:nvSpPr>
        <p:spPr>
          <a:xfrm>
            <a:off x="2692400" y="1917700"/>
            <a:ext cx="3759200" cy="12297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5" name="Rectangle 14">
            <a:extLst/>
          </p:cNvPr>
          <p:cNvSpPr/>
          <p:nvPr/>
        </p:nvSpPr>
        <p:spPr>
          <a:xfrm>
            <a:off x="4752975"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6" name="Rectangle 15">
            <a:extLst/>
          </p:cNvPr>
          <p:cNvSpPr/>
          <p:nvPr/>
        </p:nvSpPr>
        <p:spPr>
          <a:xfrm>
            <a:off x="630238"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7" name="TextBox 16">
            <a:extLst/>
          </p:cNvPr>
          <p:cNvSpPr txBox="1"/>
          <p:nvPr/>
        </p:nvSpPr>
        <p:spPr>
          <a:xfrm>
            <a:off x="661989" y="3712633"/>
            <a:ext cx="930275" cy="383180"/>
          </a:xfrm>
          <a:prstGeom prst="rect">
            <a:avLst/>
          </a:prstGeom>
          <a:noFill/>
        </p:spPr>
        <p:txBody>
          <a:bodyPr lIns="68576" tIns="34289" rIns="68576" bIns="34289">
            <a:spAutoFit/>
          </a:bodyPr>
          <a:lstStyle/>
          <a:p>
            <a:pPr algn="r" defTabSz="779252" fontAlgn="auto">
              <a:lnSpc>
                <a:spcPct val="85000"/>
              </a:lnSpc>
              <a:spcBef>
                <a:spcPts val="0"/>
              </a:spcBef>
              <a:spcAft>
                <a:spcPts val="0"/>
              </a:spcAft>
              <a:defRPr/>
            </a:pPr>
            <a:r>
              <a:rPr lang="en-US" sz="1200" b="1" kern="0" dirty="0">
                <a:solidFill>
                  <a:schemeClr val="bg1"/>
                </a:solidFill>
                <a:latin typeface="+mj-lt"/>
                <a:ea typeface="Georgia" charset="0"/>
                <a:cs typeface="Georgia" charset="0"/>
                <a:sym typeface="Arial"/>
              </a:rPr>
              <a:t>Group Name</a:t>
            </a:r>
          </a:p>
        </p:txBody>
      </p:sp>
      <p:cxnSp>
        <p:nvCxnSpPr>
          <p:cNvPr id="18" name="Straight Connector 17">
            <a:extLst/>
          </p:cNvPr>
          <p:cNvCxnSpPr>
            <a:cxnSpLocks/>
          </p:cNvCxnSpPr>
          <p:nvPr userDrawn="1"/>
        </p:nvCxnSpPr>
        <p:spPr>
          <a:xfrm>
            <a:off x="327660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p:cNvPr>
          <p:cNvCxnSpPr>
            <a:cxnSpLocks/>
          </p:cNvCxnSpPr>
          <p:nvPr userDrawn="1"/>
        </p:nvCxnSpPr>
        <p:spPr>
          <a:xfrm>
            <a:off x="532765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p:cNvPr>
          <p:cNvCxnSpPr>
            <a:cxnSpLocks/>
          </p:cNvCxnSpPr>
          <p:nvPr userDrawn="1"/>
        </p:nvCxnSpPr>
        <p:spPr>
          <a:xfrm>
            <a:off x="4410075" y="4004733"/>
            <a:ext cx="3238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p:cNvPr>
          <p:cNvCxnSpPr>
            <a:cxnSpLocks/>
          </p:cNvCxnSpPr>
          <p:nvPr userDrawn="1"/>
        </p:nvCxnSpPr>
        <p:spPr>
          <a:xfrm>
            <a:off x="2033588" y="4652434"/>
            <a:ext cx="0" cy="50376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p:cNvPr>
          <p:cNvCxnSpPr>
            <a:cxnSpLocks/>
          </p:cNvCxnSpPr>
          <p:nvPr userDrawn="1"/>
        </p:nvCxnSpPr>
        <p:spPr>
          <a:xfrm>
            <a:off x="1209675" y="5226051"/>
            <a:ext cx="6440488"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p:cNvPr>
          <p:cNvCxnSpPr>
            <a:cxnSpLocks/>
          </p:cNvCxnSpPr>
          <p:nvPr userDrawn="1"/>
        </p:nvCxnSpPr>
        <p:spPr>
          <a:xfrm>
            <a:off x="1223963"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p:cNvPr>
          <p:cNvCxnSpPr>
            <a:cxnSpLocks/>
          </p:cNvCxnSpPr>
          <p:nvPr userDrawn="1"/>
        </p:nvCxnSpPr>
        <p:spPr>
          <a:xfrm>
            <a:off x="28225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p:cNvPr>
          <p:cNvCxnSpPr>
            <a:cxnSpLocks/>
          </p:cNvCxnSpPr>
          <p:nvPr userDrawn="1"/>
        </p:nvCxnSpPr>
        <p:spPr>
          <a:xfrm>
            <a:off x="44227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p:cNvPr>
          <p:cNvCxnSpPr>
            <a:cxnSpLocks/>
          </p:cNvCxnSpPr>
          <p:nvPr userDrawn="1"/>
        </p:nvCxnSpPr>
        <p:spPr>
          <a:xfrm>
            <a:off x="60229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p:cNvPr>
          <p:cNvCxnSpPr>
            <a:cxnSpLocks/>
          </p:cNvCxnSpPr>
          <p:nvPr userDrawn="1"/>
        </p:nvCxnSpPr>
        <p:spPr>
          <a:xfrm>
            <a:off x="7634288" y="5219700"/>
            <a:ext cx="0" cy="43180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8"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0EF6E73-B217-44C0-A679-EFF71DB7A76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9"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31"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42" name="Text Placeholder 7">
            <a:extLst/>
          </p:cNvPr>
          <p:cNvSpPr>
            <a:spLocks noGrp="1"/>
          </p:cNvSpPr>
          <p:nvPr>
            <p:ph type="body" sz="quarter" idx="38"/>
          </p:nvPr>
        </p:nvSpPr>
        <p:spPr>
          <a:xfrm>
            <a:off x="500064"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a:extLst/>
          </p:cNvPr>
          <p:cNvSpPr>
            <a:spLocks noGrp="1"/>
          </p:cNvSpPr>
          <p:nvPr>
            <p:ph type="body" sz="quarter" idx="39"/>
          </p:nvPr>
        </p:nvSpPr>
        <p:spPr>
          <a:xfrm>
            <a:off x="2095626"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40"/>
          </p:nvPr>
        </p:nvSpPr>
        <p:spPr>
          <a:xfrm>
            <a:off x="3695607"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a:extLst/>
          </p:cNvPr>
          <p:cNvSpPr>
            <a:spLocks noGrp="1"/>
          </p:cNvSpPr>
          <p:nvPr>
            <p:ph type="body" sz="quarter" idx="41"/>
          </p:nvPr>
        </p:nvSpPr>
        <p:spPr>
          <a:xfrm>
            <a:off x="5295153"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6" name="Text Placeholder 7">
            <a:extLst/>
          </p:cNvPr>
          <p:cNvSpPr>
            <a:spLocks noGrp="1"/>
          </p:cNvSpPr>
          <p:nvPr>
            <p:ph type="body" sz="quarter" idx="42"/>
          </p:nvPr>
        </p:nvSpPr>
        <p:spPr>
          <a:xfrm>
            <a:off x="6894696"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9" name="Text Placeholder 7">
            <a:extLst/>
          </p:cNvPr>
          <p:cNvSpPr>
            <a:spLocks noGrp="1"/>
          </p:cNvSpPr>
          <p:nvPr>
            <p:ph type="body" sz="quarter" idx="37"/>
          </p:nvPr>
        </p:nvSpPr>
        <p:spPr>
          <a:xfrm>
            <a:off x="2735796" y="1958081"/>
            <a:ext cx="1080120" cy="1152128"/>
          </a:xfrm>
          <a:prstGeom prst="rect">
            <a:avLst/>
          </a:prstGeom>
          <a:solidFill>
            <a:srgbClr val="0070AD"/>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7" name="Text Placeholder 7">
            <a:extLst/>
          </p:cNvPr>
          <p:cNvSpPr>
            <a:spLocks noGrp="1"/>
          </p:cNvSpPr>
          <p:nvPr>
            <p:ph type="body" sz="quarter" idx="35"/>
          </p:nvPr>
        </p:nvSpPr>
        <p:spPr>
          <a:xfrm>
            <a:off x="4788024" y="3428999"/>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4" name="Text Placeholder 7">
            <a:extLst/>
          </p:cNvPr>
          <p:cNvSpPr>
            <a:spLocks noGrp="1"/>
          </p:cNvSpPr>
          <p:nvPr>
            <p:ph type="body" sz="quarter" idx="32"/>
          </p:nvPr>
        </p:nvSpPr>
        <p:spPr>
          <a:xfrm>
            <a:off x="3868132"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5" name="Text Placeholder 7">
            <a:extLst/>
          </p:cNvPr>
          <p:cNvSpPr>
            <a:spLocks noGrp="1"/>
          </p:cNvSpPr>
          <p:nvPr>
            <p:ph type="body" sz="quarter" idx="33"/>
          </p:nvPr>
        </p:nvSpPr>
        <p:spPr>
          <a:xfrm>
            <a:off x="1793885"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6" name="Text Placeholder 7">
            <a:extLst/>
          </p:cNvPr>
          <p:cNvSpPr>
            <a:spLocks noGrp="1"/>
          </p:cNvSpPr>
          <p:nvPr>
            <p:ph type="body" sz="quarter" idx="34"/>
          </p:nvPr>
        </p:nvSpPr>
        <p:spPr>
          <a:xfrm>
            <a:off x="5922470"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8" name="Text Placeholder 7">
            <a:extLst/>
          </p:cNvPr>
          <p:cNvSpPr>
            <a:spLocks noGrp="1"/>
          </p:cNvSpPr>
          <p:nvPr>
            <p:ph type="body" sz="quarter" idx="36"/>
          </p:nvPr>
        </p:nvSpPr>
        <p:spPr>
          <a:xfrm>
            <a:off x="660797" y="3428107"/>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22988484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p:cNvPicPr>
            <a:picLocks noChangeAspect="1"/>
          </p:cNvPicPr>
          <p:nvPr/>
        </p:nvPicPr>
        <p:blipFill>
          <a:blip r:embed="rId2" cstate="print"/>
          <a:srcRect/>
          <a:stretch>
            <a:fillRect/>
          </a:stretch>
        </p:blipFill>
        <p:spPr bwMode="auto">
          <a:xfrm>
            <a:off x="1804989" y="2605618"/>
            <a:ext cx="5534025" cy="1646767"/>
          </a:xfrm>
          <a:prstGeom prst="rect">
            <a:avLst/>
          </a:prstGeom>
          <a:noFill/>
          <a:ln w="9525">
            <a:noFill/>
            <a:miter lim="800000"/>
            <a:headEnd/>
            <a:tailEnd/>
          </a:ln>
        </p:spPr>
      </p:pic>
    </p:spTree>
    <p:extLst>
      <p:ext uri="{BB962C8B-B14F-4D97-AF65-F5344CB8AC3E}">
        <p14:creationId xmlns:p14="http://schemas.microsoft.com/office/powerpoint/2010/main" val="10196466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dirty="0"/>
          </a:p>
        </p:txBody>
      </p:sp>
      <p:sp>
        <p:nvSpPr>
          <p:cNvPr id="3" name="Freeform 5"/>
          <p:cNvSpPr>
            <a:spLocks/>
          </p:cNvSpPr>
          <p:nvPr userDrawn="1"/>
        </p:nvSpPr>
        <p:spPr bwMode="auto">
          <a:xfrm>
            <a:off x="-931863" y="-2656417"/>
            <a:ext cx="8075613" cy="11442701"/>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p:spPr>
        <p:txBody>
          <a:bodyPr lIns="68576" tIns="34289" rIns="68576" bIns="34289"/>
          <a:lstStyle/>
          <a:p>
            <a:pPr defTabSz="779252" fontAlgn="auto">
              <a:spcBef>
                <a:spcPts val="0"/>
              </a:spcBef>
              <a:spcAft>
                <a:spcPts val="0"/>
              </a:spcAft>
              <a:defRPr/>
            </a:pPr>
            <a:endParaRPr lang="en-US" sz="1800" dirty="0">
              <a:latin typeface="+mn-lt"/>
              <a:cs typeface="+mn-cs"/>
            </a:endParaRPr>
          </a:p>
        </p:txBody>
      </p:sp>
      <p:grpSp>
        <p:nvGrpSpPr>
          <p:cNvPr id="4" name="Group 8"/>
          <p:cNvGrpSpPr>
            <a:grpSpLocks/>
          </p:cNvGrpSpPr>
          <p:nvPr userDrawn="1"/>
        </p:nvGrpSpPr>
        <p:grpSpPr bwMode="auto">
          <a:xfrm>
            <a:off x="3733800" y="2404534"/>
            <a:ext cx="552450" cy="681567"/>
            <a:chOff x="5662614" y="3032124"/>
            <a:chExt cx="863600" cy="801689"/>
          </a:xfrm>
        </p:grpSpPr>
        <p:sp>
          <p:nvSpPr>
            <p:cNvPr id="5" name="Freeform 4"/>
            <p:cNvSpPr>
              <a:spLocks/>
            </p:cNvSpPr>
            <p:nvPr/>
          </p:nvSpPr>
          <p:spPr bwMode="auto">
            <a:xfrm>
              <a:off x="5960407" y="3368237"/>
              <a:ext cx="565807" cy="465576"/>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p:spPr>
          <p:txBody>
            <a:bodyPr/>
            <a:lstStyle/>
            <a:p>
              <a:pPr defTabSz="779252" fontAlgn="auto">
                <a:spcBef>
                  <a:spcPts val="0"/>
                </a:spcBef>
                <a:spcAft>
                  <a:spcPts val="0"/>
                </a:spcAft>
                <a:defRPr/>
              </a:pPr>
              <a:endParaRPr lang="en-US" sz="1800" dirty="0">
                <a:latin typeface="+mn-lt"/>
                <a:cs typeface="+mn-cs"/>
              </a:endParaRPr>
            </a:p>
          </p:txBody>
        </p:sp>
        <p:sp>
          <p:nvSpPr>
            <p:cNvPr id="6" name="Freeform 5"/>
            <p:cNvSpPr>
              <a:spLocks/>
            </p:cNvSpPr>
            <p:nvPr/>
          </p:nvSpPr>
          <p:spPr bwMode="auto">
            <a:xfrm>
              <a:off x="5662614" y="3032124"/>
              <a:ext cx="863600" cy="736956"/>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p:spPr>
          <p:txBody>
            <a:bodyPr/>
            <a:lstStyle/>
            <a:p>
              <a:pPr defTabSz="779252" fontAlgn="auto">
                <a:spcBef>
                  <a:spcPts val="0"/>
                </a:spcBef>
                <a:spcAft>
                  <a:spcPts val="0"/>
                </a:spcAft>
                <a:defRPr/>
              </a:pPr>
              <a:endParaRPr lang="en-US" sz="1800" dirty="0">
                <a:latin typeface="+mn-lt"/>
                <a:cs typeface="+mn-cs"/>
              </a:endParaRPr>
            </a:p>
          </p:txBody>
        </p:sp>
      </p:grpSp>
      <p:sp>
        <p:nvSpPr>
          <p:cNvPr id="7" name="Rectangle 6"/>
          <p:cNvSpPr/>
          <p:nvPr userDrawn="1"/>
        </p:nvSpPr>
        <p:spPr>
          <a:xfrm>
            <a:off x="4902201" y="2887133"/>
            <a:ext cx="3844925" cy="770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0"/>
              </a:spcAft>
              <a:defRPr/>
            </a:pPr>
            <a:r>
              <a:rPr lang="en-US" sz="7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700" dirty="0">
                <a:solidFill>
                  <a:schemeClr val="accent1"/>
                </a:solidFill>
              </a:rPr>
              <a:t>the Collaborative Business Experience™</a:t>
            </a:r>
            <a:r>
              <a:rPr lang="en-US" sz="700" dirty="0">
                <a:solidFill>
                  <a:schemeClr val="tx1"/>
                </a:solidFill>
              </a:rPr>
              <a:t>, and draws on </a:t>
            </a:r>
            <a:r>
              <a:rPr lang="en-US" sz="700" dirty="0">
                <a:solidFill>
                  <a:schemeClr val="accent1"/>
                </a:solidFill>
              </a:rPr>
              <a:t>Rightshore</a:t>
            </a:r>
            <a:r>
              <a:rPr lang="en-US" sz="700" baseline="30000" dirty="0">
                <a:solidFill>
                  <a:schemeClr val="accent1"/>
                </a:solidFill>
              </a:rPr>
              <a:t>®</a:t>
            </a:r>
            <a:r>
              <a:rPr lang="en-US" sz="700" dirty="0">
                <a:solidFill>
                  <a:schemeClr val="tx1"/>
                </a:solidFill>
              </a:rPr>
              <a:t>, its worldwide delivery model.</a:t>
            </a:r>
          </a:p>
        </p:txBody>
      </p:sp>
      <p:sp>
        <p:nvSpPr>
          <p:cNvPr id="8" name="Rectangle 7"/>
          <p:cNvSpPr/>
          <p:nvPr userDrawn="1"/>
        </p:nvSpPr>
        <p:spPr>
          <a:xfrm>
            <a:off x="4902200" y="2506134"/>
            <a:ext cx="1665288" cy="173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defTabSz="779252" fontAlgn="auto">
              <a:lnSpc>
                <a:spcPts val="1500"/>
              </a:lnSpc>
              <a:spcBef>
                <a:spcPts val="0"/>
              </a:spcBef>
              <a:spcAft>
                <a:spcPts val="0"/>
              </a:spcAft>
              <a:defRPr/>
            </a:pPr>
            <a:r>
              <a:rPr lang="en-US" sz="1100" dirty="0">
                <a:solidFill>
                  <a:schemeClr val="accent1"/>
                </a:solidFill>
              </a:rPr>
              <a:t>About Capgemini</a:t>
            </a:r>
          </a:p>
        </p:txBody>
      </p:sp>
      <p:sp>
        <p:nvSpPr>
          <p:cNvPr id="9" name="Rectangle 8"/>
          <p:cNvSpPr/>
          <p:nvPr userDrawn="1"/>
        </p:nvSpPr>
        <p:spPr>
          <a:xfrm>
            <a:off x="4902200" y="4235451"/>
            <a:ext cx="1543050" cy="408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450"/>
              </a:spcAft>
              <a:defRPr/>
            </a:pPr>
            <a:r>
              <a:rPr lang="en-US" sz="700" dirty="0">
                <a:solidFill>
                  <a:schemeClr val="tx1"/>
                </a:solidFill>
              </a:rPr>
              <a:t>Learn more about us at</a:t>
            </a:r>
          </a:p>
          <a:p>
            <a:pPr algn="just" defTabSz="779252" fontAlgn="auto">
              <a:lnSpc>
                <a:spcPts val="900"/>
              </a:lnSpc>
              <a:spcBef>
                <a:spcPts val="0"/>
              </a:spcBef>
              <a:spcAft>
                <a:spcPts val="0"/>
              </a:spcAft>
              <a:defRPr/>
            </a:pPr>
            <a:r>
              <a:rPr lang="en-US" sz="1100" dirty="0">
                <a:solidFill>
                  <a:schemeClr val="accent2"/>
                </a:solidFill>
              </a:rPr>
              <a:t>www.capgemini.com</a:t>
            </a:r>
          </a:p>
        </p:txBody>
      </p:sp>
      <p:pic>
        <p:nvPicPr>
          <p:cNvPr id="10"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489" y="3979333"/>
            <a:ext cx="250825" cy="332317"/>
          </a:xfrm>
          <a:prstGeom prst="rect">
            <a:avLst/>
          </a:prstGeom>
          <a:noFill/>
          <a:ln w="9525">
            <a:noFill/>
            <a:miter lim="800000"/>
            <a:headEnd/>
            <a:tailEnd/>
          </a:ln>
        </p:spPr>
      </p:pic>
      <p:pic>
        <p:nvPicPr>
          <p:cNvPr id="11"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5826" y="3979333"/>
            <a:ext cx="250825" cy="332317"/>
          </a:xfrm>
          <a:prstGeom prst="rect">
            <a:avLst/>
          </a:prstGeom>
          <a:noFill/>
          <a:ln w="9525">
            <a:noFill/>
            <a:miter lim="800000"/>
            <a:headEnd/>
            <a:tailEnd/>
          </a:ln>
        </p:spPr>
      </p:pic>
      <p:pic>
        <p:nvPicPr>
          <p:cNvPr id="12"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163" y="3979333"/>
            <a:ext cx="250825" cy="332317"/>
          </a:xfrm>
          <a:prstGeom prst="rect">
            <a:avLst/>
          </a:prstGeom>
          <a:noFill/>
          <a:ln w="9525">
            <a:noFill/>
            <a:miter lim="800000"/>
            <a:headEnd/>
            <a:tailEnd/>
          </a:ln>
        </p:spPr>
      </p:pic>
      <p:pic>
        <p:nvPicPr>
          <p:cNvPr id="13"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2089" y="3979333"/>
            <a:ext cx="249237" cy="332317"/>
          </a:xfrm>
          <a:prstGeom prst="rect">
            <a:avLst/>
          </a:prstGeom>
          <a:noFill/>
          <a:ln w="9525">
            <a:noFill/>
            <a:miter lim="800000"/>
            <a:headEnd/>
            <a:tailEnd/>
          </a:ln>
        </p:spPr>
      </p:pic>
      <p:pic>
        <p:nvPicPr>
          <p:cNvPr id="14"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150" y="3979333"/>
            <a:ext cx="249238" cy="332317"/>
          </a:xfrm>
          <a:prstGeom prst="rect">
            <a:avLst/>
          </a:prstGeom>
          <a:noFill/>
          <a:ln w="9525">
            <a:noFill/>
            <a:miter lim="800000"/>
            <a:headEnd/>
            <a:tailEnd/>
          </a:ln>
        </p:spPr>
      </p:pic>
      <p:sp>
        <p:nvSpPr>
          <p:cNvPr id="15" name="Rectangle 14"/>
          <p:cNvSpPr/>
          <p:nvPr userDrawn="1"/>
        </p:nvSpPr>
        <p:spPr>
          <a:xfrm>
            <a:off x="311150" y="5776849"/>
            <a:ext cx="3149600" cy="433452"/>
          </a:xfrm>
          <a:prstGeom prst="rect">
            <a:avLst/>
          </a:prstGeom>
        </p:spPr>
        <p:txBody>
          <a:bodyPr lIns="0" tIns="0" rIns="0" bIns="0" anchor="b">
            <a:spAutoFit/>
          </a:bodyPr>
          <a:lstStyle/>
          <a:p>
            <a:pPr>
              <a:spcAft>
                <a:spcPts val="450"/>
              </a:spcAft>
              <a:defRPr/>
            </a:pPr>
            <a:r>
              <a:rPr lang="en-US" sz="600">
                <a:solidFill>
                  <a:schemeClr val="bg1"/>
                </a:solidFill>
                <a:latin typeface="Verdana" pitchFamily="34" charset="0"/>
              </a:rPr>
              <a:t>This message contains information that may be privileged or confidential and is the property of the Capgemini Group.</a:t>
            </a:r>
            <a:br>
              <a:rPr lang="en-US" sz="600">
                <a:solidFill>
                  <a:schemeClr val="bg1"/>
                </a:solidFill>
                <a:latin typeface="Verdana" pitchFamily="34" charset="0"/>
              </a:rPr>
            </a:br>
            <a:r>
              <a:rPr lang="en-US" sz="600">
                <a:solidFill>
                  <a:schemeClr val="bg1"/>
                </a:solidFill>
              </a:rPr>
              <a:t>Copyright © 2017 Capgemini. All rights reserved.</a:t>
            </a:r>
          </a:p>
          <a:p>
            <a:pPr>
              <a:spcAft>
                <a:spcPts val="450"/>
              </a:spcAft>
              <a:defRPr/>
            </a:pPr>
            <a:r>
              <a:rPr lang="en-US" sz="600">
                <a:solidFill>
                  <a:schemeClr val="bg1"/>
                </a:solidFill>
              </a:rPr>
              <a:t>Rightshore</a:t>
            </a:r>
            <a:r>
              <a:rPr lang="en-US" sz="600" baseline="30000">
                <a:solidFill>
                  <a:schemeClr val="bg1"/>
                </a:solidFill>
              </a:rPr>
              <a:t>®</a:t>
            </a:r>
            <a:r>
              <a:rPr lang="en-US" sz="600">
                <a:solidFill>
                  <a:schemeClr val="bg1"/>
                </a:solidFill>
              </a:rPr>
              <a:t> is a trademark belonging to Capgemini.</a:t>
            </a:r>
          </a:p>
        </p:txBody>
      </p:sp>
      <p:sp>
        <p:nvSpPr>
          <p:cNvPr id="16" name="Rectangle 15"/>
          <p:cNvSpPr/>
          <p:nvPr userDrawn="1"/>
        </p:nvSpPr>
        <p:spPr>
          <a:xfrm>
            <a:off x="4902201" y="5979469"/>
            <a:ext cx="3914775" cy="230832"/>
          </a:xfrm>
          <a:prstGeom prst="rect">
            <a:avLst/>
          </a:prstGeom>
        </p:spPr>
        <p:txBody>
          <a:bodyPr lIns="0" tIns="0" rIns="0" bIns="0" anchor="b">
            <a:spAutoFit/>
          </a:bodyPr>
          <a:lstStyle/>
          <a:p>
            <a:pPr defTabSz="779252" fontAlgn="auto">
              <a:spcBef>
                <a:spcPts val="0"/>
              </a:spcBef>
              <a:spcAft>
                <a:spcPts val="450"/>
              </a:spcAft>
              <a:defRPr/>
            </a:pPr>
            <a:r>
              <a:rPr lang="en-US" sz="500" dirty="0">
                <a:latin typeface="+mn-lt"/>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17" name="Rectangle 16">
            <a:hlinkClick r:id="rId12"/>
          </p:cNvPr>
          <p:cNvSpPr/>
          <p:nvPr userDrawn="1"/>
        </p:nvSpPr>
        <p:spPr>
          <a:xfrm>
            <a:off x="5618163" y="3812117"/>
            <a:ext cx="1751012"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8" name="Rectangle 17">
            <a:hlinkClick r:id="rId13"/>
          </p:cNvPr>
          <p:cNvSpPr/>
          <p:nvPr userDrawn="1"/>
        </p:nvSpPr>
        <p:spPr>
          <a:xfrm>
            <a:off x="8048625" y="3812117"/>
            <a:ext cx="528638"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9" name="Rectangle 18">
            <a:hlinkClick r:id="rId14"/>
          </p:cNvPr>
          <p:cNvSpPr/>
          <p:nvPr userDrawn="1"/>
        </p:nvSpPr>
        <p:spPr>
          <a:xfrm>
            <a:off x="4899026" y="4445001"/>
            <a:ext cx="1389063" cy="184151"/>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pic>
        <p:nvPicPr>
          <p:cNvPr id="20" name="Picture 46"/>
          <p:cNvPicPr>
            <a:picLocks noChangeAspect="1"/>
          </p:cNvPicPr>
          <p:nvPr userDrawn="1"/>
        </p:nvPicPr>
        <p:blipFill>
          <a:blip r:embed="rId15" cstate="print"/>
          <a:srcRect/>
          <a:stretch>
            <a:fillRect/>
          </a:stretch>
        </p:blipFill>
        <p:spPr bwMode="auto">
          <a:xfrm>
            <a:off x="306389" y="4434417"/>
            <a:ext cx="1919287" cy="201083"/>
          </a:xfrm>
          <a:prstGeom prst="rect">
            <a:avLst/>
          </a:prstGeom>
          <a:noFill/>
          <a:ln w="9525">
            <a:noFill/>
            <a:miter lim="800000"/>
            <a:headEnd/>
            <a:tailEnd/>
          </a:ln>
        </p:spPr>
      </p:pic>
    </p:spTree>
    <p:extLst>
      <p:ext uri="{BB962C8B-B14F-4D97-AF65-F5344CB8AC3E}">
        <p14:creationId xmlns:p14="http://schemas.microsoft.com/office/powerpoint/2010/main" val="9411278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4"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5" name="Graphic 6"/>
          <p:cNvPicPr>
            <a:picLocks noChangeAspect="1"/>
          </p:cNvPicPr>
          <p:nvPr userDrawn="1"/>
        </p:nvPicPr>
        <p:blipFill>
          <a:blip r:embed="rId3"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6"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C90204AC-48A5-4248-95C5-BEF3B75518CC}"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5"/>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1" name="Title Placeholder 1">
            <a:extLst/>
          </p:cNvPr>
          <p:cNvSpPr>
            <a:spLocks noGrp="1"/>
          </p:cNvSpPr>
          <p:nvPr>
            <p:ph type="title"/>
          </p:nvPr>
        </p:nvSpPr>
        <p:spPr>
          <a:xfrm>
            <a:off x="5016274" y="4308300"/>
            <a:ext cx="2613252" cy="1721321"/>
          </a:xfrm>
          <a:prstGeom prst="rect">
            <a:avLst/>
          </a:prstGeom>
        </p:spPr>
        <p:txBody>
          <a:bodyPr bIns="34289" rtlCol="0" anchor="b">
            <a:noAutofit/>
          </a:bodyPr>
          <a:lstStyle>
            <a:lvl1pPr>
              <a:lnSpc>
                <a:spcPts val="2250"/>
              </a:lnSpc>
              <a:defRPr sz="2000">
                <a:solidFill>
                  <a:srgbClr val="2C004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5" y="5085190"/>
            <a:ext cx="3092531" cy="944431"/>
          </a:xfrm>
          <a:prstGeom prst="rect">
            <a:avLst/>
          </a:prstGeom>
        </p:spPr>
        <p:txBody>
          <a:bodyPr anchor="b">
            <a:noAutofit/>
          </a:bodyPr>
          <a:lstStyle>
            <a:lvl1pPr>
              <a:lnSpc>
                <a:spcPts val="1650"/>
              </a:lnSpc>
              <a:spcAft>
                <a:spcPts val="0"/>
              </a:spcAft>
              <a:defRPr sz="14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168159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5" name="Graphic 6"/>
          <p:cNvPicPr>
            <a:picLocks noChangeAspect="1"/>
          </p:cNvPicPr>
          <p:nvPr userDrawn="1"/>
        </p:nvPicPr>
        <p:blipFill>
          <a:blip r:embed="rId2" cstate="print"/>
          <a:srcRect t="20876"/>
          <a:stretch>
            <a:fillRect/>
          </a:stretch>
        </p:blipFill>
        <p:spPr bwMode="auto">
          <a:xfrm rot="19800000" flipH="1">
            <a:off x="-1319213" y="-861483"/>
            <a:ext cx="6219826" cy="6688668"/>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1C456E1-D191-4084-9BDE-5C2F6368994D}"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a:extLst/>
          </p:cNvPr>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3" y="1988841"/>
            <a:ext cx="2699835"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7516248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l="7449" t="17874" b="13048"/>
          <a:stretch>
            <a:fillRect/>
          </a:stretch>
        </p:blipFill>
        <p:spPr bwMode="auto">
          <a:xfrm>
            <a:off x="0" y="0"/>
            <a:ext cx="7099300" cy="6858000"/>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5F188B2-DD12-4A88-AF66-1417A594B2D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a:extLst/>
          </p:cNvPr>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6" y="1988841"/>
            <a:ext cx="2781863"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6221648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r="10880" b="30672"/>
          <a:stretch>
            <a:fillRect/>
          </a:stretch>
        </p:blipFill>
        <p:spPr bwMode="auto">
          <a:xfrm>
            <a:off x="2914650" y="812800"/>
            <a:ext cx="6229350" cy="6045200"/>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8440D32-BEAE-4B87-95D1-24ECEE671D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7" name="Retângulo 43">
            <a:extLst/>
          </p:cNvPr>
          <p:cNvSpPr/>
          <p:nvPr userDrawn="1"/>
        </p:nvSpPr>
        <p:spPr>
          <a:xfrm>
            <a:off x="597058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8" name="Picture Placeholder 17">
            <a:extLst/>
          </p:cNvPr>
          <p:cNvSpPr>
            <a:spLocks noGrp="1"/>
          </p:cNvSpPr>
          <p:nvPr>
            <p:ph type="pic" sz="quarter" idx="10"/>
          </p:nvPr>
        </p:nvSpPr>
        <p:spPr>
          <a:xfrm>
            <a:off x="6"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9" name="Title Placeholder 1">
            <a:extLst/>
          </p:cNvPr>
          <p:cNvSpPr>
            <a:spLocks noGrp="1"/>
          </p:cNvSpPr>
          <p:nvPr>
            <p:ph type="title"/>
          </p:nvPr>
        </p:nvSpPr>
        <p:spPr>
          <a:xfrm>
            <a:off x="5731457" y="1917275"/>
            <a:ext cx="3106559" cy="1727749"/>
          </a:xfrm>
          <a:prstGeom prst="rect">
            <a:avLst/>
          </a:prstGeom>
        </p:spPr>
        <p:txBody>
          <a:bodyPr rtlCol="0" anchor="b">
            <a:normAutofit/>
          </a:bodyPr>
          <a:lstStyle>
            <a:lvl1pPr algn="r">
              <a:lnSpc>
                <a:spcPts val="2250"/>
              </a:lnSpc>
              <a:defRPr sz="2000">
                <a:solidFill>
                  <a:srgbClr val="95E616"/>
                </a:solidFill>
              </a:defRPr>
            </a:lvl1pPr>
          </a:lstStyle>
          <a:p>
            <a:r>
              <a:rPr lang="en-US"/>
              <a:t>Click to edit Master title style</a:t>
            </a:r>
            <a:endParaRPr lang="pt-PT" dirty="0"/>
          </a:p>
        </p:txBody>
      </p:sp>
      <p:sp>
        <p:nvSpPr>
          <p:cNvPr id="10" name="Text Placeholder 7">
            <a:extLst/>
          </p:cNvPr>
          <p:cNvSpPr>
            <a:spLocks noGrp="1"/>
          </p:cNvSpPr>
          <p:nvPr>
            <p:ph type="body" sz="quarter" idx="32"/>
          </p:nvPr>
        </p:nvSpPr>
        <p:spPr>
          <a:xfrm>
            <a:off x="5723915" y="3762631"/>
            <a:ext cx="3114096" cy="2186655"/>
          </a:xfrm>
          <a:prstGeom prst="rect">
            <a:avLst/>
          </a:prstGeom>
        </p:spPr>
        <p:txBody>
          <a:bodyPr>
            <a:noAutofit/>
          </a:bodyPr>
          <a:lstStyle>
            <a:lvl1pPr algn="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234727017"/>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5" name="Rectangle 4">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grpSp>
        <p:nvGrpSpPr>
          <p:cNvPr id="6" name="Group 5"/>
          <p:cNvGrpSpPr>
            <a:grpSpLocks/>
          </p:cNvGrpSpPr>
          <p:nvPr userDrawn="1"/>
        </p:nvGrpSpPr>
        <p:grpSpPr bwMode="auto">
          <a:xfrm flipH="1">
            <a:off x="0" y="-1828800"/>
            <a:ext cx="5632450" cy="10801351"/>
            <a:chOff x="4503427" y="-841109"/>
            <a:chExt cx="6774184" cy="9741675"/>
          </a:xfrm>
        </p:grpSpPr>
        <p:sp>
          <p:nvSpPr>
            <p:cNvPr id="7" name="Rectangle 6">
              <a:extLst/>
            </p:cNvPr>
            <p:cNvSpPr/>
            <p:nvPr/>
          </p:nvSpPr>
          <p:spPr>
            <a:xfrm>
              <a:off x="10311507" y="5968328"/>
              <a:ext cx="534603" cy="799874"/>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grpSp>
          <p:nvGrpSpPr>
            <p:cNvPr id="11" name="Group 10"/>
            <p:cNvGrpSpPr>
              <a:grpSpLocks/>
            </p:cNvGrpSpPr>
            <p:nvPr/>
          </p:nvGrpSpPr>
          <p:grpSpPr bwMode="auto">
            <a:xfrm>
              <a:off x="4503427" y="-841109"/>
              <a:ext cx="6774184" cy="9741675"/>
              <a:chOff x="6466897" y="122642"/>
              <a:chExt cx="5044220" cy="7253890"/>
            </a:xfrm>
          </p:grpSpPr>
          <p:pic>
            <p:nvPicPr>
              <p:cNvPr id="12" name="Graphic 11"/>
              <p:cNvPicPr>
                <a:picLocks noChangeAspect="1"/>
              </p:cNvPicPr>
              <p:nvPr/>
            </p:nvPicPr>
            <p:blipFill>
              <a:blip r:embed="rId2" cstate="print"/>
              <a:srcRect l="24648" t="31387" r="33798" b="8441"/>
              <a:stretch>
                <a:fillRect/>
              </a:stretch>
            </p:blipFill>
            <p:spPr bwMode="auto">
              <a:xfrm>
                <a:off x="7684232" y="122642"/>
                <a:ext cx="3826885" cy="6735359"/>
              </a:xfrm>
              <a:prstGeom prst="rect">
                <a:avLst/>
              </a:prstGeom>
              <a:noFill/>
              <a:ln w="9525">
                <a:noFill/>
                <a:miter lim="800000"/>
                <a:headEnd/>
                <a:tailEnd/>
              </a:ln>
            </p:spPr>
          </p:pic>
          <p:pic>
            <p:nvPicPr>
              <p:cNvPr id="13" name="Graphic 12"/>
              <p:cNvPicPr>
                <a:picLocks noChangeAspect="1"/>
              </p:cNvPicPr>
              <p:nvPr/>
            </p:nvPicPr>
            <p:blipFill>
              <a:blip r:embed="rId3" cstate="print"/>
              <a:srcRect l="23643" t="23056" r="6670" b="9419"/>
              <a:stretch>
                <a:fillRect/>
              </a:stretch>
            </p:blipFill>
            <p:spPr bwMode="auto">
              <a:xfrm>
                <a:off x="6466897" y="900452"/>
                <a:ext cx="5044218" cy="6476080"/>
              </a:xfrm>
              <a:prstGeom prst="rect">
                <a:avLst/>
              </a:prstGeom>
              <a:noFill/>
              <a:ln w="9525">
                <a:noFill/>
                <a:miter lim="800000"/>
                <a:headEnd/>
                <a:tailEnd/>
              </a:ln>
            </p:spPr>
          </p:pic>
        </p:grpSp>
      </p:grpSp>
      <p:sp>
        <p:nvSpPr>
          <p:cNvPr id="14"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3836C91-3AA2-47AD-9F65-BDA5A9DCB8F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4"/>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0" name="Picture Placeholder 17">
            <a:extLst/>
          </p:cNvPr>
          <p:cNvSpPr>
            <a:spLocks noGrp="1"/>
          </p:cNvSpPr>
          <p:nvPr>
            <p:ph type="pic" sz="quarter" idx="10"/>
          </p:nvPr>
        </p:nvSpPr>
        <p:spPr>
          <a:xfrm>
            <a:off x="3624948"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a:extLst/>
          </p:cNvPr>
          <p:cNvSpPr>
            <a:spLocks noGrp="1"/>
          </p:cNvSpPr>
          <p:nvPr>
            <p:ph type="title"/>
          </p:nvPr>
        </p:nvSpPr>
        <p:spPr>
          <a:xfrm>
            <a:off x="704850" y="707450"/>
            <a:ext cx="2171577" cy="1830079"/>
          </a:xfrm>
          <a:prstGeom prst="rect">
            <a:avLst/>
          </a:prstGeom>
        </p:spPr>
        <p:txBody>
          <a:bodyPr lIns="68574" tIns="34289" rIns="68574" bIns="34289" rtlCol="0" anchor="b">
            <a:normAutofit/>
          </a:bodyPr>
          <a:lstStyle>
            <a:lvl1pPr algn="l">
              <a:defRPr sz="3600">
                <a:solidFill>
                  <a:srgbClr val="95E616"/>
                </a:solidFill>
              </a:defRPr>
            </a:lvl1pPr>
          </a:lstStyle>
          <a:p>
            <a:r>
              <a:rPr lang="en-US"/>
              <a:t>Click to edit Master title style</a:t>
            </a:r>
            <a:endParaRPr lang="pt-PT" dirty="0"/>
          </a:p>
        </p:txBody>
      </p:sp>
      <p:sp>
        <p:nvSpPr>
          <p:cNvPr id="9" name="Text Placeholder 7">
            <a:extLst/>
          </p:cNvPr>
          <p:cNvSpPr>
            <a:spLocks noGrp="1"/>
          </p:cNvSpPr>
          <p:nvPr>
            <p:ph type="body" sz="quarter" idx="32"/>
          </p:nvPr>
        </p:nvSpPr>
        <p:spPr>
          <a:xfrm>
            <a:off x="704850" y="2564910"/>
            <a:ext cx="2171576" cy="3589775"/>
          </a:xfrm>
          <a:prstGeom prst="rect">
            <a:avLst/>
          </a:prstGeom>
        </p:spPr>
        <p:txBody>
          <a:bodyPr>
            <a:noAutofit/>
          </a:bodyPr>
          <a:lstStyle>
            <a:lvl1pPr algn="l">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33984620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cstate="print"/>
          <a:srcRect/>
          <a:stretch>
            <a:fillRect/>
          </a:stretch>
        </p:blipFill>
        <p:spPr bwMode="auto">
          <a:xfrm>
            <a:off x="4800600" y="0"/>
            <a:ext cx="4343400" cy="5903384"/>
          </a:xfrm>
          <a:prstGeom prst="rect">
            <a:avLst/>
          </a:prstGeom>
          <a:noFill/>
          <a:ln w="9525">
            <a:noFill/>
            <a:miter lim="800000"/>
            <a:headEnd/>
            <a:tailEnd/>
          </a:ln>
        </p:spPr>
      </p:pic>
      <p:sp>
        <p:nvSpPr>
          <p:cNvPr id="10"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27CC483E-E079-4CD2-BBAB-04C56E86652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5"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9" name="Picture Placeholder 17">
            <a:extLst/>
          </p:cNvPr>
          <p:cNvSpPr>
            <a:spLocks noGrp="1"/>
          </p:cNvSpPr>
          <p:nvPr>
            <p:ph type="pic" sz="quarter" idx="10"/>
          </p:nvPr>
        </p:nvSpPr>
        <p:spPr>
          <a:xfrm>
            <a:off x="4713520" y="4"/>
            <a:ext cx="4430485"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4" name="Text Placeholder 7">
            <a:extLst/>
          </p:cNvPr>
          <p:cNvSpPr>
            <a:spLocks noGrp="1"/>
          </p:cNvSpPr>
          <p:nvPr>
            <p:ph type="body" sz="quarter" idx="35"/>
          </p:nvPr>
        </p:nvSpPr>
        <p:spPr>
          <a:xfrm>
            <a:off x="313197" y="1430235"/>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7">
            <a:extLst/>
          </p:cNvPr>
          <p:cNvSpPr>
            <a:spLocks noGrp="1"/>
          </p:cNvSpPr>
          <p:nvPr>
            <p:ph type="body" sz="quarter" idx="36"/>
          </p:nvPr>
        </p:nvSpPr>
        <p:spPr>
          <a:xfrm>
            <a:off x="313197" y="3253616"/>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7"/>
          </p:nvPr>
        </p:nvSpPr>
        <p:spPr>
          <a:xfrm>
            <a:off x="313197" y="5076999"/>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391341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75675F4-32C1-4ED9-8719-8FBF6362183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4" name="Text Placeholder 7">
            <a:extLst/>
          </p:cNvPr>
          <p:cNvSpPr>
            <a:spLocks noGrp="1"/>
          </p:cNvSpPr>
          <p:nvPr>
            <p:ph type="body" sz="quarter" idx="33"/>
          </p:nvPr>
        </p:nvSpPr>
        <p:spPr>
          <a:xfrm>
            <a:off x="5784414" y="404820"/>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5" name="Title Placeholder 1">
            <a:extLst/>
          </p:cNvPr>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6" name="Text Placeholder 7">
            <a:extLst/>
          </p:cNvPr>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7023844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5"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6" name="Graphic 8"/>
          <p:cNvPicPr>
            <a:picLocks noChangeAspect="1"/>
          </p:cNvPicPr>
          <p:nvPr userDrawn="1"/>
        </p:nvPicPr>
        <p:blipFill>
          <a:blip r:embed="rId3" cstate="print"/>
          <a:srcRect t="45009" r="3903"/>
          <a:stretch>
            <a:fillRect/>
          </a:stretch>
        </p:blipFill>
        <p:spPr bwMode="auto">
          <a:xfrm rot="20633129">
            <a:off x="4967288" y="-855133"/>
            <a:ext cx="4284662" cy="3331633"/>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D04813F-111B-48D9-86CE-3C69BF9CF14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5"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4" name="Text Placeholder 7">
            <a:extLst/>
          </p:cNvPr>
          <p:cNvSpPr>
            <a:spLocks noGrp="1"/>
          </p:cNvSpPr>
          <p:nvPr>
            <p:ph type="body" sz="quarter" idx="33"/>
          </p:nvPr>
        </p:nvSpPr>
        <p:spPr>
          <a:xfrm>
            <a:off x="5784411" y="251446"/>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6" name="Title Placeholder 1">
            <a:extLst/>
          </p:cNvPr>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856595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663191A-0A1A-47A9-BA72-32F30C5A07E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5" name="Table Placeholder 24">
            <a:extLst/>
          </p:cNvPr>
          <p:cNvSpPr>
            <a:spLocks noGrp="1"/>
          </p:cNvSpPr>
          <p:nvPr>
            <p:ph type="tbl" sz="quarter" idx="17"/>
          </p:nvPr>
        </p:nvSpPr>
        <p:spPr>
          <a:xfrm>
            <a:off x="305996" y="2073275"/>
            <a:ext cx="8532019" cy="4178300"/>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23" name="Text Placeholder 29">
            <a:extLst/>
          </p:cNvPr>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a:lvl1pPr>
            <a:lvl2pPr algn="ctr">
              <a:defRPr/>
            </a:lvl2pPr>
            <a:lvl3pPr algn="ctr">
              <a:defRPr/>
            </a:lvl3pPr>
            <a:lvl4pPr algn="ctr">
              <a:defRPr/>
            </a:lvl4pPr>
            <a:lvl5pPr algn="ctr">
              <a:defRPr/>
            </a:lvl5pPr>
          </a:lstStyle>
          <a:p>
            <a:pPr lvl="0"/>
            <a:r>
              <a:rPr lang="en-US"/>
              <a:t>Click to edit Master text styles</a:t>
            </a:r>
          </a:p>
        </p:txBody>
      </p:sp>
      <p:sp>
        <p:nvSpPr>
          <p:cNvPr id="5"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915168523"/>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pic>
        <p:nvPicPr>
          <p:cNvPr id="5" name="Picture 5"/>
          <p:cNvPicPr>
            <a:picLocks noChangeAspect="1"/>
          </p:cNvPicPr>
          <p:nvPr userDrawn="1"/>
        </p:nvPicPr>
        <p:blipFill>
          <a:blip r:embed="rId2" cstate="print"/>
          <a:srcRect/>
          <a:stretch>
            <a:fillRect/>
          </a:stretch>
        </p:blipFill>
        <p:spPr bwMode="auto">
          <a:xfrm>
            <a:off x="7110414" y="1828801"/>
            <a:ext cx="1984375" cy="20108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6" y="1494769"/>
            <a:ext cx="6793764"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17001637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Graphs">
    <p:spTree>
      <p:nvGrpSpPr>
        <p:cNvPr id="1" name=""/>
        <p:cNvGrpSpPr/>
        <p:nvPr/>
      </p:nvGrpSpPr>
      <p:grpSpPr>
        <a:xfrm>
          <a:off x="0" y="0"/>
          <a:ext cx="0" cy="0"/>
          <a:chOff x="0" y="0"/>
          <a:chExt cx="0" cy="0"/>
        </a:xfrm>
      </p:grpSpPr>
      <p:sp>
        <p:nvSpPr>
          <p:cNvPr id="8" name="Title Placeholder 1">
            <a:extLst/>
          </p:cNvPr>
          <p:cNvSpPr txBox="1">
            <a:spLocks/>
          </p:cNvSpPr>
          <p:nvPr userDrawn="1"/>
        </p:nvSpPr>
        <p:spPr>
          <a:xfrm>
            <a:off x="306389" y="404284"/>
            <a:ext cx="8207375" cy="863600"/>
          </a:xfrm>
          <a:prstGeom prst="rect">
            <a:avLst/>
          </a:prstGeom>
        </p:spPr>
        <p:txBody>
          <a:bodyPr lIns="0" tIns="0" rIns="0" bIns="0">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fontAlgn="auto">
              <a:lnSpc>
                <a:spcPts val="2250"/>
              </a:lnSpc>
              <a:spcAft>
                <a:spcPts val="0"/>
              </a:spcAft>
              <a:defRPr/>
            </a:pPr>
            <a:r>
              <a:rPr lang="en-US" sz="2600"/>
              <a:t>Click to add title</a:t>
            </a: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0A14B14-E25E-4437-B430-C143EF237AA7}"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9" name="Chart Placeholder 18">
            <a:extLst/>
          </p:cNvPr>
          <p:cNvSpPr>
            <a:spLocks noGrp="1"/>
          </p:cNvSpPr>
          <p:nvPr>
            <p:ph type="chart" sz="quarter" idx="44"/>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4" name="Text Placeholder 29">
            <a:extLst/>
          </p:cNvPr>
          <p:cNvSpPr>
            <a:spLocks noGrp="1"/>
          </p:cNvSpPr>
          <p:nvPr>
            <p:ph type="body" sz="quarter" idx="41"/>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5" name="Text Placeholder 29">
            <a:extLst/>
          </p:cNvPr>
          <p:cNvSpPr>
            <a:spLocks noGrp="1"/>
          </p:cNvSpPr>
          <p:nvPr>
            <p:ph type="body" sz="quarter" idx="42"/>
          </p:nvPr>
        </p:nvSpPr>
        <p:spPr>
          <a:xfrm>
            <a:off x="4680359"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6" name="Text Placeholder 4">
            <a:extLst/>
          </p:cNvPr>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4">
            <a:extLst/>
          </p:cNvPr>
          <p:cNvSpPr>
            <a:spLocks noGrp="1"/>
          </p:cNvSpPr>
          <p:nvPr>
            <p:ph type="body" sz="quarter" idx="43"/>
          </p:nvPr>
        </p:nvSpPr>
        <p:spPr>
          <a:xfrm>
            <a:off x="468035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0" name="Chart Placeholder 18">
            <a:extLst/>
          </p:cNvPr>
          <p:cNvSpPr>
            <a:spLocks noGrp="1"/>
          </p:cNvSpPr>
          <p:nvPr>
            <p:ph type="chart" sz="quarter" idx="45"/>
          </p:nvPr>
        </p:nvSpPr>
        <p:spPr>
          <a:xfrm>
            <a:off x="468035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Tree>
    <p:extLst>
      <p:ext uri="{BB962C8B-B14F-4D97-AF65-F5344CB8AC3E}">
        <p14:creationId xmlns:p14="http://schemas.microsoft.com/office/powerpoint/2010/main" val="247478104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9" name="Rectangle 8">
            <a:extLst/>
          </p:cNvPr>
          <p:cNvSpPr/>
          <p:nvPr userDrawn="1"/>
        </p:nvSpPr>
        <p:spPr>
          <a:xfrm>
            <a:off x="5014914" y="0"/>
            <a:ext cx="412908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10"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DBA7167-A7CA-4EC5-98F6-8CE6E5EEE48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6" name="Text Placeholder 29">
            <a:extLst/>
          </p:cNvPr>
          <p:cNvSpPr>
            <a:spLocks noGrp="1"/>
          </p:cNvSpPr>
          <p:nvPr>
            <p:ph type="body" sz="quarter" idx="42"/>
          </p:nvPr>
        </p:nvSpPr>
        <p:spPr>
          <a:xfrm>
            <a:off x="5309284" y="1423743"/>
            <a:ext cx="3528731" cy="2801255"/>
          </a:xfrm>
          <a:prstGeom prst="rect">
            <a:avLst/>
          </a:prstGeom>
        </p:spPr>
        <p:txBody>
          <a:bodyPr rtlCol="0">
            <a:noAutofit/>
          </a:bodyPr>
          <a:lstStyle>
            <a:lvl1pPr>
              <a:defRPr lang="en-US" sz="1100" dirty="0"/>
            </a:lvl1pPr>
          </a:lstStyle>
          <a:p>
            <a:pPr lvl="0"/>
            <a:r>
              <a:rPr lang="en-US"/>
              <a:t>Click to edit Master text styles</a:t>
            </a:r>
          </a:p>
        </p:txBody>
      </p:sp>
      <p:sp>
        <p:nvSpPr>
          <p:cNvPr id="24" name="Text Placeholder 29">
            <a:extLst/>
          </p:cNvPr>
          <p:cNvSpPr>
            <a:spLocks noGrp="1"/>
          </p:cNvSpPr>
          <p:nvPr>
            <p:ph type="body" sz="quarter" idx="44"/>
          </p:nvPr>
        </p:nvSpPr>
        <p:spPr>
          <a:xfrm>
            <a:off x="6046623" y="5568667"/>
            <a:ext cx="1925807" cy="333831"/>
          </a:xfrm>
          <a:prstGeom prst="rect">
            <a:avLst/>
          </a:prstGeom>
        </p:spPr>
        <p:txBody>
          <a:bodyPr anchor="ctr">
            <a:noAutofit/>
          </a:bodyPr>
          <a:lstStyle>
            <a:lvl1pPr marL="0" indent="0" algn="ctr">
              <a:lnSpc>
                <a:spcPts val="1200"/>
              </a:lnSpc>
              <a:spcBef>
                <a:spcPts val="0"/>
              </a:spcBef>
              <a:buNone/>
              <a:defRPr sz="1100" b="1">
                <a:solidFill>
                  <a:schemeClr val="accent2"/>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6" name="Text Placeholder 29">
            <a:extLst/>
          </p:cNvPr>
          <p:cNvSpPr>
            <a:spLocks noGrp="1"/>
          </p:cNvSpPr>
          <p:nvPr>
            <p:ph type="body" sz="quarter" idx="45"/>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2000" b="1">
                <a:solidFill>
                  <a:srgbClr val="2B0A3D"/>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4"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5" name="Chart Placeholder 18">
            <a:extLst/>
          </p:cNvPr>
          <p:cNvSpPr>
            <a:spLocks noGrp="1"/>
          </p:cNvSpPr>
          <p:nvPr>
            <p:ph type="chart" sz="quarter" idx="46"/>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7" name="Text Placeholder 29">
            <a:extLst/>
          </p:cNvPr>
          <p:cNvSpPr>
            <a:spLocks noGrp="1"/>
          </p:cNvSpPr>
          <p:nvPr>
            <p:ph type="body" sz="quarter" idx="47"/>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2" name="Text Placeholder 4">
            <a:extLst/>
          </p:cNvPr>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36794525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5166C96-6E83-46B9-B616-9CFFD50C908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7"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Table Placeholder 17">
            <a:extLst/>
          </p:cNvPr>
          <p:cNvSpPr>
            <a:spLocks noGrp="1"/>
          </p:cNvSpPr>
          <p:nvPr>
            <p:ph type="tbl" sz="quarter" idx="10"/>
          </p:nvPr>
        </p:nvSpPr>
        <p:spPr>
          <a:xfrm>
            <a:off x="305996" y="2216155"/>
            <a:ext cx="8532019" cy="4237039"/>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1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1" name="Text Placeholder 29">
            <a:extLst/>
          </p:cNvPr>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163923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Map">
    <p:spTree>
      <p:nvGrpSpPr>
        <p:cNvPr id="1" name=""/>
        <p:cNvGrpSpPr/>
        <p:nvPr/>
      </p:nvGrpSpPr>
      <p:grpSpPr>
        <a:xfrm>
          <a:off x="0" y="0"/>
          <a:ext cx="0" cy="0"/>
          <a:chOff x="0" y="0"/>
          <a:chExt cx="0" cy="0"/>
        </a:xfrm>
      </p:grpSpPr>
      <p:sp>
        <p:nvSpPr>
          <p:cNvPr id="13" name="Rectangle 12">
            <a:extLst/>
          </p:cNvPr>
          <p:cNvSpPr/>
          <p:nvPr userDrawn="1"/>
        </p:nvSpPr>
        <p:spPr>
          <a:xfrm>
            <a:off x="7023100" y="0"/>
            <a:ext cx="2120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cxnSp>
        <p:nvCxnSpPr>
          <p:cNvPr id="14" name="Conector reto 49">
            <a:extLst/>
          </p:cNvPr>
          <p:cNvCxnSpPr>
            <a:cxnSpLocks/>
          </p:cNvCxnSpPr>
          <p:nvPr/>
        </p:nvCxnSpPr>
        <p:spPr>
          <a:xfrm>
            <a:off x="8126413" y="1828801"/>
            <a:ext cx="0" cy="3740151"/>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FAB3A75C-72B9-4FA1-A0BC-F2EB6B602A8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0"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26" name="Text Placeholder 29">
            <a:extLst/>
          </p:cNvPr>
          <p:cNvSpPr>
            <a:spLocks noGrp="1"/>
          </p:cNvSpPr>
          <p:nvPr>
            <p:ph type="body" sz="quarter" idx="42"/>
          </p:nvPr>
        </p:nvSpPr>
        <p:spPr>
          <a:xfrm>
            <a:off x="7393977" y="2151877"/>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8" name="Text Placeholder 29">
            <a:extLst/>
          </p:cNvPr>
          <p:cNvSpPr>
            <a:spLocks noGrp="1"/>
          </p:cNvSpPr>
          <p:nvPr>
            <p:ph type="body" sz="quarter" idx="43"/>
          </p:nvPr>
        </p:nvSpPr>
        <p:spPr>
          <a:xfrm>
            <a:off x="8155254" y="2151877"/>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9" name="Text Placeholder 29">
            <a:extLst/>
          </p:cNvPr>
          <p:cNvSpPr>
            <a:spLocks noGrp="1"/>
          </p:cNvSpPr>
          <p:nvPr>
            <p:ph type="body" sz="quarter" idx="44"/>
          </p:nvPr>
        </p:nvSpPr>
        <p:spPr>
          <a:xfrm>
            <a:off x="7393977" y="2924945"/>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0" name="Text Placeholder 29">
            <a:extLst/>
          </p:cNvPr>
          <p:cNvSpPr>
            <a:spLocks noGrp="1"/>
          </p:cNvSpPr>
          <p:nvPr>
            <p:ph type="body" sz="quarter" idx="45"/>
          </p:nvPr>
        </p:nvSpPr>
        <p:spPr>
          <a:xfrm>
            <a:off x="8155254" y="2924945"/>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1" name="Text Placeholder 29">
            <a:extLst/>
          </p:cNvPr>
          <p:cNvSpPr>
            <a:spLocks noGrp="1"/>
          </p:cNvSpPr>
          <p:nvPr>
            <p:ph type="body" sz="quarter" idx="46"/>
          </p:nvPr>
        </p:nvSpPr>
        <p:spPr>
          <a:xfrm>
            <a:off x="7393977" y="3717032"/>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2" name="Text Placeholder 29">
            <a:extLst/>
          </p:cNvPr>
          <p:cNvSpPr>
            <a:spLocks noGrp="1"/>
          </p:cNvSpPr>
          <p:nvPr>
            <p:ph type="body" sz="quarter" idx="47"/>
          </p:nvPr>
        </p:nvSpPr>
        <p:spPr>
          <a:xfrm>
            <a:off x="8155254" y="3717032"/>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6" name="Text Placeholder 29">
            <a:extLst/>
          </p:cNvPr>
          <p:cNvSpPr>
            <a:spLocks noGrp="1"/>
          </p:cNvSpPr>
          <p:nvPr>
            <p:ph type="body" sz="quarter" idx="48"/>
          </p:nvPr>
        </p:nvSpPr>
        <p:spPr>
          <a:xfrm>
            <a:off x="7393977" y="4521821"/>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7" name="Text Placeholder 29">
            <a:extLst/>
          </p:cNvPr>
          <p:cNvSpPr>
            <a:spLocks noGrp="1"/>
          </p:cNvSpPr>
          <p:nvPr>
            <p:ph type="body" sz="quarter" idx="49"/>
          </p:nvPr>
        </p:nvSpPr>
        <p:spPr>
          <a:xfrm>
            <a:off x="8155254" y="4521821"/>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8" name="Text Placeholder 29">
            <a:extLst/>
          </p:cNvPr>
          <p:cNvSpPr>
            <a:spLocks noGrp="1"/>
          </p:cNvSpPr>
          <p:nvPr>
            <p:ph type="body" sz="quarter" idx="50"/>
          </p:nvPr>
        </p:nvSpPr>
        <p:spPr>
          <a:xfrm>
            <a:off x="7393977" y="5301209"/>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9" name="Text Placeholder 29">
            <a:extLst/>
          </p:cNvPr>
          <p:cNvSpPr>
            <a:spLocks noGrp="1"/>
          </p:cNvSpPr>
          <p:nvPr>
            <p:ph type="body" sz="quarter" idx="51"/>
          </p:nvPr>
        </p:nvSpPr>
        <p:spPr>
          <a:xfrm>
            <a:off x="8155254" y="5301209"/>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9"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83647045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7" name="Oval 20">
            <a:extLst/>
          </p:cNvPr>
          <p:cNvSpPr/>
          <p:nvPr userDrawn="1"/>
        </p:nvSpPr>
        <p:spPr>
          <a:xfrm>
            <a:off x="533876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8" name="Oval 20">
            <a:extLst/>
          </p:cNvPr>
          <p:cNvSpPr/>
          <p:nvPr userDrawn="1"/>
        </p:nvSpPr>
        <p:spPr>
          <a:xfrm>
            <a:off x="539273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37A5466A-534C-48F4-9758-2AFAF5909B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4" name="Oval 20">
            <a:extLst/>
          </p:cNvPr>
          <p:cNvSpPr/>
          <p:nvPr userDrawn="1"/>
        </p:nvSpPr>
        <p:spPr>
          <a:xfrm>
            <a:off x="96361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15" name="Oval 20">
            <a:extLst/>
          </p:cNvPr>
          <p:cNvSpPr/>
          <p:nvPr userDrawn="1"/>
        </p:nvSpPr>
        <p:spPr>
          <a:xfrm>
            <a:off x="101758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pic>
        <p:nvPicPr>
          <p:cNvPr id="16"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ext Placeholder 4">
            <a:extLst/>
          </p:cNvPr>
          <p:cNvSpPr>
            <a:spLocks noGrp="1"/>
          </p:cNvSpPr>
          <p:nvPr>
            <p:ph type="body" sz="quarter" idx="29"/>
          </p:nvPr>
        </p:nvSpPr>
        <p:spPr>
          <a:xfrm>
            <a:off x="30718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Chart Placeholder 14">
            <a:extLst/>
          </p:cNvPr>
          <p:cNvSpPr>
            <a:spLocks noGrp="1"/>
          </p:cNvSpPr>
          <p:nvPr>
            <p:ph type="chart" sz="quarter" idx="32"/>
          </p:nvPr>
        </p:nvSpPr>
        <p:spPr>
          <a:xfrm>
            <a:off x="468035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22" name="Text Placeholder 4">
            <a:extLst/>
          </p:cNvPr>
          <p:cNvSpPr>
            <a:spLocks noGrp="1"/>
          </p:cNvSpPr>
          <p:nvPr>
            <p:ph type="body" sz="quarter" idx="33"/>
          </p:nvPr>
        </p:nvSpPr>
        <p:spPr>
          <a:xfrm>
            <a:off x="468154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5" name="Chart Placeholder 14">
            <a:extLst/>
          </p:cNvPr>
          <p:cNvSpPr>
            <a:spLocks noGrp="1"/>
          </p:cNvSpPr>
          <p:nvPr>
            <p:ph type="chart" sz="quarter" idx="34"/>
          </p:nvPr>
        </p:nvSpPr>
        <p:spPr>
          <a:xfrm>
            <a:off x="30599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Tree>
    <p:extLst>
      <p:ext uri="{BB962C8B-B14F-4D97-AF65-F5344CB8AC3E}">
        <p14:creationId xmlns:p14="http://schemas.microsoft.com/office/powerpoint/2010/main" val="4428263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6" name="Graphic 7"/>
          <p:cNvPicPr>
            <a:picLocks noChangeAspect="1"/>
          </p:cNvPicPr>
          <p:nvPr userDrawn="1"/>
        </p:nvPicPr>
        <p:blipFill>
          <a:blip r:embed="rId2" cstate="print"/>
          <a:srcRect/>
          <a:stretch>
            <a:fillRect/>
          </a:stretch>
        </p:blipFill>
        <p:spPr bwMode="auto">
          <a:xfrm>
            <a:off x="4733926" y="300568"/>
            <a:ext cx="4410075" cy="6557433"/>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748EC6A-F8AD-4664-A5B2-55BB60A125D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7" name="Text Placeholder 7">
            <a:extLst/>
          </p:cNvPr>
          <p:cNvSpPr>
            <a:spLocks noGrp="1"/>
          </p:cNvSpPr>
          <p:nvPr>
            <p:ph type="body" sz="quarter" idx="12"/>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6" name="Table Placeholder 15">
            <a:extLst/>
          </p:cNvPr>
          <p:cNvSpPr>
            <a:spLocks noGrp="1"/>
          </p:cNvSpPr>
          <p:nvPr>
            <p:ph type="tbl" sz="quarter" idx="11"/>
          </p:nvPr>
        </p:nvSpPr>
        <p:spPr>
          <a:xfrm>
            <a:off x="305992" y="1989288"/>
            <a:ext cx="4157663" cy="4463901"/>
          </a:xfrm>
          <a:prstGeom prst="rect">
            <a:avLst/>
          </a:prstGeom>
        </p:spPr>
        <p:txBody>
          <a:bodyPr rtlCol="0">
            <a:normAutofit/>
          </a:bodyPr>
          <a:lstStyle>
            <a:lvl1pPr>
              <a:defRPr sz="1200"/>
            </a:lvl1pPr>
          </a:lstStyle>
          <a:p>
            <a:pPr lvl="0"/>
            <a:r>
              <a:rPr lang="en-US" noProof="0"/>
              <a:t>Click icon to add table</a:t>
            </a:r>
            <a:endParaRPr lang="pt-PT" noProof="0" dirty="0"/>
          </a:p>
        </p:txBody>
      </p:sp>
      <p:sp>
        <p:nvSpPr>
          <p:cNvPr id="14" name="Text Placeholder 7">
            <a:extLst/>
          </p:cNvPr>
          <p:cNvSpPr>
            <a:spLocks noGrp="1"/>
          </p:cNvSpPr>
          <p:nvPr>
            <p:ph type="body" sz="quarter" idx="10"/>
          </p:nvPr>
        </p:nvSpPr>
        <p:spPr>
          <a:xfrm>
            <a:off x="305991" y="1412879"/>
            <a:ext cx="4157662" cy="431948"/>
          </a:xfrm>
          <a:prstGeom prst="rect">
            <a:avLst/>
          </a:prstGeom>
        </p:spPr>
        <p:txBody>
          <a:bodyPr>
            <a:noAutofit/>
          </a:bodyPr>
          <a:lstStyle>
            <a:lvl1pPr>
              <a:lnSpc>
                <a:spcPts val="1650"/>
              </a:lnSpc>
              <a:defRPr sz="1400" b="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5"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5590928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8" name="Freeform: Shape 9">
            <a:extLst/>
          </p:cNvPr>
          <p:cNvSpPr>
            <a:spLocks/>
          </p:cNvSpPr>
          <p:nvPr userDrawn="1"/>
        </p:nvSpPr>
        <p:spPr bwMode="auto">
          <a:xfrm rot="16200000" flipH="1">
            <a:off x="3375025" y="1089025"/>
            <a:ext cx="6858000" cy="4679950"/>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lIns="68574" tIns="34289" rIns="68574" bIns="34289"/>
          <a:lstStyle/>
          <a:p>
            <a:pPr defTabSz="779252" fontAlgn="auto">
              <a:spcBef>
                <a:spcPts val="0"/>
              </a:spcBef>
              <a:spcAft>
                <a:spcPts val="0"/>
              </a:spcAft>
              <a:defRPr/>
            </a:pPr>
            <a:endParaRPr lang="en-US" sz="1800" dirty="0">
              <a:latin typeface="+mn-lt"/>
              <a:cs typeface="+mn-cs"/>
            </a:endParaRP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6DA6A85-3F1E-4CAC-BDE1-55EC33B3DD19}"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6" name="Text Placeholder 7">
            <a:extLst/>
          </p:cNvPr>
          <p:cNvSpPr>
            <a:spLocks noGrp="1"/>
          </p:cNvSpPr>
          <p:nvPr>
            <p:ph type="body" sz="quarter" idx="10"/>
          </p:nvPr>
        </p:nvSpPr>
        <p:spPr>
          <a:xfrm>
            <a:off x="305994" y="1412875"/>
            <a:ext cx="4157997" cy="1656184"/>
          </a:xfrm>
          <a:prstGeom prst="rect">
            <a:avLst/>
          </a:prstGeom>
        </p:spPr>
        <p:txBody>
          <a:bodyPr>
            <a:noAutofit/>
          </a:bodyPr>
          <a:lstStyle>
            <a:lvl1pPr>
              <a:lnSpc>
                <a:spcPts val="1350"/>
              </a:lnSpc>
              <a:spcBef>
                <a:spcPts val="450"/>
              </a:spcBef>
              <a:defRPr sz="12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8" name="SmartArt Placeholder 17">
            <a:extLst/>
          </p:cNvPr>
          <p:cNvSpPr>
            <a:spLocks noGrp="1"/>
          </p:cNvSpPr>
          <p:nvPr>
            <p:ph type="dgm" sz="quarter" idx="11"/>
          </p:nvPr>
        </p:nvSpPr>
        <p:spPr>
          <a:xfrm>
            <a:off x="305994" y="3213075"/>
            <a:ext cx="6809791" cy="648072"/>
          </a:xfrm>
          <a:prstGeom prst="rect">
            <a:avLst/>
          </a:prstGeom>
        </p:spPr>
        <p:txBody>
          <a:bodyPr rtlCol="0" anchor="ctr">
            <a:normAutofit/>
          </a:bodyPr>
          <a:lstStyle>
            <a:lvl1pPr algn="ctr">
              <a:defRPr/>
            </a:lvl1pPr>
          </a:lstStyle>
          <a:p>
            <a:pPr lvl="0"/>
            <a:r>
              <a:rPr lang="en-US" noProof="0"/>
              <a:t>Click icon to add SmartArt graphic</a:t>
            </a:r>
            <a:endParaRPr lang="pt-PT" noProof="0"/>
          </a:p>
        </p:txBody>
      </p:sp>
      <p:sp>
        <p:nvSpPr>
          <p:cNvPr id="14" name="Title Placeholder 1">
            <a:extLst/>
          </p:cNvPr>
          <p:cNvSpPr>
            <a:spLocks noGrp="1"/>
          </p:cNvSpPr>
          <p:nvPr>
            <p:ph type="title"/>
          </p:nvPr>
        </p:nvSpPr>
        <p:spPr>
          <a:xfrm>
            <a:off x="305991" y="404813"/>
            <a:ext cx="4374356"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17" name="Text Placeholder 7">
            <a:extLst/>
          </p:cNvPr>
          <p:cNvSpPr>
            <a:spLocks noGrp="1"/>
          </p:cNvSpPr>
          <p:nvPr>
            <p:ph type="body" sz="quarter" idx="35"/>
          </p:nvPr>
        </p:nvSpPr>
        <p:spPr>
          <a:xfrm>
            <a:off x="305996"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36"/>
          </p:nvPr>
        </p:nvSpPr>
        <p:spPr>
          <a:xfrm>
            <a:off x="2632509"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7">
            <a:extLst/>
          </p:cNvPr>
          <p:cNvSpPr>
            <a:spLocks noGrp="1"/>
          </p:cNvSpPr>
          <p:nvPr>
            <p:ph type="body" sz="quarter" idx="37"/>
          </p:nvPr>
        </p:nvSpPr>
        <p:spPr>
          <a:xfrm>
            <a:off x="4959022"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103102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oxed Content">
    <p:spTree>
      <p:nvGrpSpPr>
        <p:cNvPr id="1" name=""/>
        <p:cNvGrpSpPr/>
        <p:nvPr/>
      </p:nvGrpSpPr>
      <p:grpSpPr>
        <a:xfrm>
          <a:off x="0" y="0"/>
          <a:ext cx="0" cy="0"/>
          <a:chOff x="0" y="0"/>
          <a:chExt cx="0" cy="0"/>
        </a:xfrm>
      </p:grpSpPr>
      <p:sp>
        <p:nvSpPr>
          <p:cNvPr id="13" name="Rectangle 12">
            <a:extLst/>
          </p:cNvPr>
          <p:cNvSpPr/>
          <p:nvPr userDrawn="1"/>
        </p:nvSpPr>
        <p:spPr>
          <a:xfrm>
            <a:off x="369888" y="1468967"/>
            <a:ext cx="1452562"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4" name="Rectangle 13">
            <a:extLst/>
          </p:cNvPr>
          <p:cNvSpPr/>
          <p:nvPr userDrawn="1"/>
        </p:nvSpPr>
        <p:spPr>
          <a:xfrm>
            <a:off x="21097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5" name="Rectangle 14">
            <a:extLst/>
          </p:cNvPr>
          <p:cNvSpPr/>
          <p:nvPr userDrawn="1"/>
        </p:nvSpPr>
        <p:spPr>
          <a:xfrm>
            <a:off x="38496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6" name="Rectangle 15">
            <a:extLst/>
          </p:cNvPr>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8" name="Rectangle 17">
            <a:extLst/>
          </p:cNvPr>
          <p:cNvSpPr/>
          <p:nvPr userDrawn="1"/>
        </p:nvSpPr>
        <p:spPr>
          <a:xfrm>
            <a:off x="7327901" y="1468967"/>
            <a:ext cx="1452563"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ECEBA0F-2574-4A03-9FBE-C473E56D82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3" name="Rectangle 22">
            <a:extLst/>
          </p:cNvPr>
          <p:cNvSpPr/>
          <p:nvPr userDrawn="1"/>
        </p:nvSpPr>
        <p:spPr>
          <a:xfrm>
            <a:off x="307975" y="1413933"/>
            <a:ext cx="1576388"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4" name="Rectangle 23">
            <a:extLst/>
          </p:cNvPr>
          <p:cNvSpPr/>
          <p:nvPr userDrawn="1"/>
        </p:nvSpPr>
        <p:spPr>
          <a:xfrm>
            <a:off x="20462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5" name="Rectangle 24">
            <a:extLst/>
          </p:cNvPr>
          <p:cNvSpPr/>
          <p:nvPr userDrawn="1"/>
        </p:nvSpPr>
        <p:spPr>
          <a:xfrm>
            <a:off x="37861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6" name="Rectangle 25">
            <a:extLst/>
          </p:cNvPr>
          <p:cNvSpPr/>
          <p:nvPr userDrawn="1"/>
        </p:nvSpPr>
        <p:spPr>
          <a:xfrm>
            <a:off x="55260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7" name="Rectangle 26">
            <a:extLst/>
          </p:cNvPr>
          <p:cNvSpPr/>
          <p:nvPr userDrawn="1"/>
        </p:nvSpPr>
        <p:spPr>
          <a:xfrm>
            <a:off x="7265989" y="1413933"/>
            <a:ext cx="1576387"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32" name="Rectangle 31">
            <a:extLst/>
          </p:cNvPr>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pic>
        <p:nvPicPr>
          <p:cNvPr id="34"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60" name="Text Placeholder 7">
            <a:extLst/>
          </p:cNvPr>
          <p:cNvSpPr>
            <a:spLocks noGrp="1"/>
          </p:cNvSpPr>
          <p:nvPr>
            <p:ph type="body" sz="quarter" idx="15"/>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7"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8" name="Text Placeholder 7">
            <a:extLst/>
          </p:cNvPr>
          <p:cNvSpPr>
            <a:spLocks noGrp="1"/>
          </p:cNvSpPr>
          <p:nvPr>
            <p:ph type="body" sz="quarter" idx="32"/>
          </p:nvPr>
        </p:nvSpPr>
        <p:spPr>
          <a:xfrm>
            <a:off x="370389"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7">
            <a:extLst/>
          </p:cNvPr>
          <p:cNvSpPr>
            <a:spLocks noGrp="1"/>
          </p:cNvSpPr>
          <p:nvPr>
            <p:ph type="body" sz="quarter" idx="33"/>
          </p:nvPr>
        </p:nvSpPr>
        <p:spPr>
          <a:xfrm>
            <a:off x="2109893"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7">
            <a:extLst/>
          </p:cNvPr>
          <p:cNvSpPr>
            <a:spLocks noGrp="1"/>
          </p:cNvSpPr>
          <p:nvPr>
            <p:ph type="body" sz="quarter" idx="34"/>
          </p:nvPr>
        </p:nvSpPr>
        <p:spPr>
          <a:xfrm>
            <a:off x="3846287"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7">
            <a:extLst/>
          </p:cNvPr>
          <p:cNvSpPr>
            <a:spLocks noGrp="1"/>
          </p:cNvSpPr>
          <p:nvPr>
            <p:ph type="body" sz="quarter" idx="35"/>
          </p:nvPr>
        </p:nvSpPr>
        <p:spPr>
          <a:xfrm>
            <a:off x="5588900"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7">
            <a:extLst/>
          </p:cNvPr>
          <p:cNvSpPr>
            <a:spLocks noGrp="1"/>
          </p:cNvSpPr>
          <p:nvPr>
            <p:ph type="body" sz="quarter" idx="36"/>
          </p:nvPr>
        </p:nvSpPr>
        <p:spPr>
          <a:xfrm>
            <a:off x="7328402"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7">
            <a:extLst/>
          </p:cNvPr>
          <p:cNvSpPr>
            <a:spLocks noGrp="1"/>
          </p:cNvSpPr>
          <p:nvPr>
            <p:ph type="body" sz="quarter" idx="37"/>
          </p:nvPr>
        </p:nvSpPr>
        <p:spPr>
          <a:xfrm>
            <a:off x="601009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6" name="Text Placeholder 7">
            <a:extLst/>
          </p:cNvPr>
          <p:cNvSpPr>
            <a:spLocks noGrp="1"/>
          </p:cNvSpPr>
          <p:nvPr>
            <p:ph type="body" sz="quarter" idx="38"/>
          </p:nvPr>
        </p:nvSpPr>
        <p:spPr>
          <a:xfrm>
            <a:off x="253877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7" name="Text Placeholder 7">
            <a:extLst/>
          </p:cNvPr>
          <p:cNvSpPr>
            <a:spLocks noGrp="1"/>
          </p:cNvSpPr>
          <p:nvPr>
            <p:ph type="body" sz="quarter" idx="39"/>
          </p:nvPr>
        </p:nvSpPr>
        <p:spPr>
          <a:xfrm>
            <a:off x="4262893"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8" name="Text Placeholder 7">
            <a:extLst/>
          </p:cNvPr>
          <p:cNvSpPr>
            <a:spLocks noGrp="1"/>
          </p:cNvSpPr>
          <p:nvPr>
            <p:ph type="body" sz="quarter" idx="40"/>
          </p:nvPr>
        </p:nvSpPr>
        <p:spPr>
          <a:xfrm>
            <a:off x="791581"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Tree>
    <p:extLst>
      <p:ext uri="{BB962C8B-B14F-4D97-AF65-F5344CB8AC3E}">
        <p14:creationId xmlns:p14="http://schemas.microsoft.com/office/powerpoint/2010/main" val="952582624"/>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ig Table">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E74C9E2-7606-4205-BFA2-4015DE196A2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able Placeholder 12">
            <a:extLst/>
          </p:cNvPr>
          <p:cNvSpPr>
            <a:spLocks noGrp="1"/>
          </p:cNvSpPr>
          <p:nvPr>
            <p:ph type="tbl" sz="quarter" idx="10"/>
          </p:nvPr>
        </p:nvSpPr>
        <p:spPr>
          <a:xfrm>
            <a:off x="305996" y="1412877"/>
            <a:ext cx="8532019" cy="5025503"/>
          </a:xfrm>
          <a:prstGeom prst="rect">
            <a:avLst/>
          </a:prstGeom>
        </p:spPr>
        <p:txBody>
          <a:bodyPr rtlCol="0" anchor="ctr">
            <a:normAutofit/>
          </a:bodyPr>
          <a:lstStyle>
            <a:lvl1pPr algn="ctr">
              <a:defRPr/>
            </a:lvl1pPr>
          </a:lstStyle>
          <a:p>
            <a:pPr lvl="0"/>
            <a:r>
              <a:rPr lang="en-US" noProof="0"/>
              <a:t>Click icon to add table</a:t>
            </a:r>
            <a:endParaRPr lang="pt-PT" noProof="0" dirty="0"/>
          </a:p>
        </p:txBody>
      </p:sp>
      <p:sp>
        <p:nvSpPr>
          <p:cNvPr id="14" name="Text Placeholder 7">
            <a:extLst/>
          </p:cNvPr>
          <p:cNvSpPr>
            <a:spLocks noGrp="1"/>
          </p:cNvSpPr>
          <p:nvPr>
            <p:ph type="body" sz="quarter" idx="12"/>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5" name="Text Placeholder 7">
            <a:extLst/>
          </p:cNvPr>
          <p:cNvSpPr>
            <a:spLocks noGrp="1"/>
          </p:cNvSpPr>
          <p:nvPr>
            <p:ph type="body" sz="quarter" idx="13"/>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94234480"/>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4"/>
          <p:cNvGraphicFramePr>
            <a:graphicFrameLocks noChangeAspect="1"/>
          </p:cNvGraphicFramePr>
          <p:nvPr>
            <p:custDataLst>
              <p:tags r:id="rId2"/>
            </p:custDataLst>
          </p:nvPr>
        </p:nvGraphicFramePr>
        <p:xfrm>
          <a:off x="0" y="1"/>
          <a:ext cx="146050" cy="158751"/>
        </p:xfrm>
        <a:graphic>
          <a:graphicData uri="http://schemas.openxmlformats.org/presentationml/2006/ole">
            <mc:AlternateContent xmlns:mc="http://schemas.openxmlformats.org/markup-compatibility/2006">
              <mc:Choice xmlns:v="urn:schemas-microsoft-com:vml" Requires="v">
                <p:oleObj spid="_x0000_s19459" name="think-cell Slide" r:id="rId4" imgW="360" imgH="360" progId="">
                  <p:embed/>
                </p:oleObj>
              </mc:Choice>
              <mc:Fallback>
                <p:oleObj name="think-cell Slide" r:id="rId4" imgW="360" imgH="360" progId="">
                  <p:embed/>
                  <p:pic>
                    <p:nvPicPr>
                      <p:cNvPr id="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46050"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420747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019925" y="1828801"/>
            <a:ext cx="2103438" cy="1555751"/>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7" y="1494769"/>
            <a:ext cx="6649748"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826179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6858000" y="1828801"/>
            <a:ext cx="2286000" cy="16044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7" y="1494769"/>
            <a:ext cx="6559484"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065477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6.png"/><Relationship Id="rId5" Type="http://schemas.openxmlformats.org/officeDocument/2006/relationships/theme" Target="../theme/theme2.xml"/><Relationship Id="rId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image" Target="../media/image16.pn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image" Target="../media/image16.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theme" Target="../theme/theme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4274" name="Title Placeholder 3"/>
          <p:cNvSpPr>
            <a:spLocks noGrp="1"/>
          </p:cNvSpPr>
          <p:nvPr>
            <p:ph type="title"/>
          </p:nvPr>
        </p:nvSpPr>
        <p:spPr bwMode="auto">
          <a:xfrm>
            <a:off x="306389" y="412751"/>
            <a:ext cx="8531225" cy="85513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t>Modifiez le style du titre</a:t>
            </a:r>
            <a:endParaRPr lang="pt-PT"/>
          </a:p>
        </p:txBody>
      </p:sp>
      <p:sp>
        <p:nvSpPr>
          <p:cNvPr id="54275" name="Text Placeholder 4"/>
          <p:cNvSpPr>
            <a:spLocks noGrp="1"/>
          </p:cNvSpPr>
          <p:nvPr>
            <p:ph type="body" idx="1"/>
          </p:nvPr>
        </p:nvSpPr>
        <p:spPr bwMode="auto">
          <a:xfrm>
            <a:off x="306389" y="1411817"/>
            <a:ext cx="8531225" cy="47646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3540723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67" r:id="rId19"/>
    <p:sldLayoutId id="2147483768" r:id="rId20"/>
    <p:sldLayoutId id="2147483769" r:id="rId21"/>
    <p:sldLayoutId id="2147483770" r:id="rId22"/>
    <p:sldLayoutId id="2147483771" r:id="rId23"/>
  </p:sldLayoutIdLst>
  <p:txStyles>
    <p:titleStyle>
      <a:lvl1pPr algn="l" defTabSz="685800" rtl="0" eaLnBrk="0" fontAlgn="base" hangingPunct="0">
        <a:lnSpc>
          <a:spcPts val="2250"/>
        </a:lnSpc>
        <a:spcBef>
          <a:spcPct val="0"/>
        </a:spcBef>
        <a:spcAft>
          <a:spcPct val="0"/>
        </a:spcAft>
        <a:defRPr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5800" rtl="0" eaLnBrk="0" fontAlgn="base" hangingPunct="0">
        <a:lnSpc>
          <a:spcPct val="90000"/>
        </a:lnSpc>
        <a:spcBef>
          <a:spcPts val="750"/>
        </a:spcBef>
        <a:spcAft>
          <a:spcPct val="0"/>
        </a:spcAft>
        <a:buFont typeface="Arial" pitchFamily="34" charset="0"/>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0" fontAlgn="base" hangingPunct="0">
        <a:lnSpc>
          <a:spcPct val="90000"/>
        </a:lnSpc>
        <a:spcBef>
          <a:spcPts val="375"/>
        </a:spcBef>
        <a:spcAft>
          <a:spcPct val="0"/>
        </a:spcAft>
        <a:buFont typeface="Arial"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0" fontAlgn="base" hangingPunct="0">
        <a:lnSpc>
          <a:spcPct val="90000"/>
        </a:lnSpc>
        <a:spcBef>
          <a:spcPts val="375"/>
        </a:spcBef>
        <a:spcAft>
          <a:spcPct val="0"/>
        </a:spcAft>
        <a:buFont typeface="Arial" pitchFamily="34" charset="0"/>
        <a:buChar char="•"/>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0" fontAlgn="base" hangingPunct="0">
        <a:lnSpc>
          <a:spcPct val="90000"/>
        </a:lnSpc>
        <a:spcBef>
          <a:spcPts val="375"/>
        </a:spcBef>
        <a:spcAft>
          <a:spcPct val="0"/>
        </a:spcAft>
        <a:buFont typeface="Arial"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0" fontAlgn="base" hangingPunct="0">
        <a:lnSpc>
          <a:spcPct val="90000"/>
        </a:lnSpc>
        <a:spcBef>
          <a:spcPts val="375"/>
        </a:spcBef>
        <a:spcAft>
          <a:spcPct val="0"/>
        </a:spcAft>
        <a:buFont typeface="Arial"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779252" fontAlgn="auto">
              <a:spcBef>
                <a:spcPts val="0"/>
              </a:spcBef>
              <a:spcAft>
                <a:spcPts val="0"/>
              </a:spcAft>
              <a:defRPr/>
            </a:pPr>
            <a:endParaRPr lang="en-US" sz="1800"/>
          </a:p>
        </p:txBody>
      </p:sp>
      <p:sp>
        <p:nvSpPr>
          <p:cNvPr id="55299" name="Title Placeholder 1"/>
          <p:cNvSpPr>
            <a:spLocks noGrp="1"/>
          </p:cNvSpPr>
          <p:nvPr>
            <p:ph type="title"/>
          </p:nvPr>
        </p:nvSpPr>
        <p:spPr bwMode="auto">
          <a:xfrm>
            <a:off x="309563" y="419101"/>
            <a:ext cx="8312150" cy="8593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5300" name="Text Placeholder 2"/>
          <p:cNvSpPr>
            <a:spLocks noGrp="1"/>
          </p:cNvSpPr>
          <p:nvPr>
            <p:ph type="body" idx="1"/>
          </p:nvPr>
        </p:nvSpPr>
        <p:spPr bwMode="auto">
          <a:xfrm>
            <a:off x="309563" y="1413934"/>
            <a:ext cx="8528050" cy="43497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pic>
        <p:nvPicPr>
          <p:cNvPr id="55301" name="Graphic 4"/>
          <p:cNvPicPr>
            <a:picLocks noChangeAspect="1"/>
          </p:cNvPicPr>
          <p:nvPr/>
        </p:nvPicPr>
        <p:blipFill>
          <a:blip r:embed="rId6" cstate="print"/>
          <a:srcRect l="81836" t="-4713" b="16530"/>
          <a:stretch>
            <a:fillRect/>
          </a:stretch>
        </p:blipFill>
        <p:spPr bwMode="auto">
          <a:xfrm>
            <a:off x="8661400" y="188385"/>
            <a:ext cx="317500" cy="459316"/>
          </a:xfrm>
          <a:prstGeom prst="rect">
            <a:avLst/>
          </a:prstGeom>
          <a:noFill/>
          <a:ln w="9525">
            <a:noFill/>
            <a:miter lim="800000"/>
            <a:headEnd/>
            <a:tailEnd/>
          </a:ln>
        </p:spPr>
      </p:pic>
    </p:spTree>
    <p:extLst>
      <p:ext uri="{BB962C8B-B14F-4D97-AF65-F5344CB8AC3E}">
        <p14:creationId xmlns:p14="http://schemas.microsoft.com/office/powerpoint/2010/main" val="212106130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Lst>
  <p:txStyles>
    <p:titleStyle>
      <a:lvl1pPr algn="l" defTabSz="684213" rtl="0" eaLnBrk="0" fontAlgn="base" hangingPunct="0">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0" fontAlgn="base" hangingPunct="0">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9863"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0" fontAlgn="base" hangingPunct="0">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8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6322"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pic>
        <p:nvPicPr>
          <p:cNvPr id="56323" name="Graphic 4"/>
          <p:cNvPicPr>
            <a:picLocks noChangeAspect="1"/>
          </p:cNvPicPr>
          <p:nvPr/>
        </p:nvPicPr>
        <p:blipFill>
          <a:blip r:embed="rId25"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6324"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112</a:t>
            </a:r>
          </a:p>
          <a:p>
            <a:pPr marL="128582" defTabSz="779252" fontAlgn="auto">
              <a:spcBef>
                <a:spcPts val="0"/>
              </a:spcBef>
              <a:spcAft>
                <a:spcPts val="0"/>
              </a:spcAft>
              <a:defRPr/>
            </a:pPr>
            <a:r>
              <a:rPr lang="en-US" sz="500" dirty="0"/>
              <a:t>B 173</a:t>
            </a:r>
          </a:p>
        </p:txBody>
      </p:sp>
      <p:sp>
        <p:nvSpPr>
          <p:cNvPr id="6" name="Rectangle 5"/>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82" defTabSz="779252" fontAlgn="auto">
              <a:spcBef>
                <a:spcPts val="0"/>
              </a:spcBef>
              <a:spcAft>
                <a:spcPts val="0"/>
              </a:spcAft>
              <a:defRPr/>
            </a:pPr>
            <a:r>
              <a:rPr lang="en-US" sz="500" dirty="0"/>
              <a:t>R 18</a:t>
            </a:r>
          </a:p>
          <a:p>
            <a:pPr marL="128582" defTabSz="779252" fontAlgn="auto">
              <a:spcBef>
                <a:spcPts val="0"/>
              </a:spcBef>
              <a:spcAft>
                <a:spcPts val="0"/>
              </a:spcAft>
              <a:defRPr/>
            </a:pPr>
            <a:r>
              <a:rPr lang="en-US" sz="500" dirty="0"/>
              <a:t>G 171</a:t>
            </a:r>
          </a:p>
          <a:p>
            <a:pPr marL="128582" defTabSz="779252" fontAlgn="auto">
              <a:spcBef>
                <a:spcPts val="0"/>
              </a:spcBef>
              <a:spcAft>
                <a:spcPts val="0"/>
              </a:spcAft>
              <a:defRPr/>
            </a:pPr>
            <a:r>
              <a:rPr lang="en-US" sz="500" dirty="0"/>
              <a:t>B 219</a:t>
            </a:r>
          </a:p>
        </p:txBody>
      </p:sp>
      <p:sp>
        <p:nvSpPr>
          <p:cNvPr id="7" name="Rectangle 6"/>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82" defTabSz="779252" fontAlgn="auto">
              <a:spcBef>
                <a:spcPts val="0"/>
              </a:spcBef>
              <a:spcAft>
                <a:spcPts val="0"/>
              </a:spcAft>
              <a:defRPr/>
            </a:pPr>
            <a:r>
              <a:rPr lang="en-US" sz="500" dirty="0"/>
              <a:t>R 43</a:t>
            </a:r>
          </a:p>
          <a:p>
            <a:pPr marL="128582" defTabSz="779252" fontAlgn="auto">
              <a:spcBef>
                <a:spcPts val="0"/>
              </a:spcBef>
              <a:spcAft>
                <a:spcPts val="0"/>
              </a:spcAft>
              <a:defRPr/>
            </a:pPr>
            <a:r>
              <a:rPr lang="en-US" sz="500" dirty="0"/>
              <a:t>G 10</a:t>
            </a:r>
          </a:p>
          <a:p>
            <a:pPr marL="128582" defTabSz="779252" fontAlgn="auto">
              <a:spcBef>
                <a:spcPts val="0"/>
              </a:spcBef>
              <a:spcAft>
                <a:spcPts val="0"/>
              </a:spcAft>
              <a:defRPr/>
            </a:pPr>
            <a:r>
              <a:rPr lang="en-US" sz="500" dirty="0"/>
              <a:t>B 61</a:t>
            </a:r>
          </a:p>
        </p:txBody>
      </p:sp>
      <p:sp>
        <p:nvSpPr>
          <p:cNvPr id="8" name="Rectangle 7"/>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48</a:t>
            </a:r>
          </a:p>
          <a:p>
            <a:pPr marL="128582"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82" defTabSz="779252" fontAlgn="auto">
              <a:spcBef>
                <a:spcPts val="0"/>
              </a:spcBef>
              <a:spcAft>
                <a:spcPts val="0"/>
              </a:spcAft>
              <a:defRPr/>
            </a:pPr>
            <a:r>
              <a:rPr lang="en-US" sz="500" dirty="0"/>
              <a:t>R 149</a:t>
            </a:r>
          </a:p>
          <a:p>
            <a:pPr marL="128582" defTabSz="779252" fontAlgn="auto">
              <a:spcBef>
                <a:spcPts val="0"/>
              </a:spcBef>
              <a:spcAft>
                <a:spcPts val="0"/>
              </a:spcAft>
              <a:defRPr/>
            </a:pPr>
            <a:r>
              <a:rPr lang="en-US" sz="500" dirty="0"/>
              <a:t>G 230</a:t>
            </a:r>
          </a:p>
          <a:p>
            <a:pPr marL="128582"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Capgemini Blue</a:t>
            </a:r>
            <a:r>
              <a:rPr lang="en-US" sz="500" dirty="0"/>
              <a:t> (-50%)</a:t>
            </a:r>
          </a:p>
          <a:p>
            <a:pPr marL="128582" defTabSz="779252" fontAlgn="auto">
              <a:spcBef>
                <a:spcPts val="0"/>
              </a:spcBef>
              <a:spcAft>
                <a:spcPts val="0"/>
              </a:spcAft>
              <a:defRPr/>
            </a:pPr>
            <a:r>
              <a:rPr lang="en-US" sz="500" dirty="0"/>
              <a:t>R 128</a:t>
            </a:r>
          </a:p>
          <a:p>
            <a:pPr marL="128582" defTabSz="779252" fontAlgn="auto">
              <a:spcBef>
                <a:spcPts val="0"/>
              </a:spcBef>
              <a:spcAft>
                <a:spcPts val="0"/>
              </a:spcAft>
              <a:defRPr/>
            </a:pPr>
            <a:r>
              <a:rPr lang="en-US" sz="500" dirty="0"/>
              <a:t>G 184</a:t>
            </a:r>
          </a:p>
          <a:p>
            <a:pPr marL="128582"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82" defTabSz="779252" fontAlgn="auto">
              <a:spcBef>
                <a:spcPts val="0"/>
              </a:spcBef>
              <a:spcAft>
                <a:spcPts val="0"/>
              </a:spcAft>
              <a:defRPr/>
            </a:pPr>
            <a:r>
              <a:rPr lang="en-US" sz="500" dirty="0"/>
              <a:t>R 136</a:t>
            </a:r>
          </a:p>
          <a:p>
            <a:pPr marL="128582" defTabSz="779252" fontAlgn="auto">
              <a:spcBef>
                <a:spcPts val="0"/>
              </a:spcBef>
              <a:spcAft>
                <a:spcPts val="0"/>
              </a:spcAft>
              <a:defRPr/>
            </a:pPr>
            <a:r>
              <a:rPr lang="en-US" sz="500" dirty="0"/>
              <a:t>G 213</a:t>
            </a:r>
          </a:p>
          <a:p>
            <a:pPr marL="128582" defTabSz="779252" fontAlgn="auto">
              <a:spcBef>
                <a:spcPts val="0"/>
              </a:spcBef>
              <a:spcAft>
                <a:spcPts val="0"/>
              </a:spcAft>
              <a:defRPr/>
            </a:pPr>
            <a:r>
              <a:rPr lang="en-US" sz="500" dirty="0"/>
              <a:t>B 237</a:t>
            </a:r>
          </a:p>
        </p:txBody>
      </p:sp>
      <p:sp>
        <p:nvSpPr>
          <p:cNvPr id="14" name="Rectangle 13"/>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82" defTabSz="779252" fontAlgn="auto">
              <a:spcBef>
                <a:spcPts val="0"/>
              </a:spcBef>
              <a:spcAft>
                <a:spcPts val="0"/>
              </a:spcAft>
              <a:defRPr/>
            </a:pPr>
            <a:r>
              <a:rPr lang="en-US" sz="500" dirty="0"/>
              <a:t>R 109</a:t>
            </a:r>
          </a:p>
          <a:p>
            <a:pPr marL="128582" defTabSz="779252" fontAlgn="auto">
              <a:spcBef>
                <a:spcPts val="0"/>
              </a:spcBef>
              <a:spcAft>
                <a:spcPts val="0"/>
              </a:spcAft>
              <a:defRPr/>
            </a:pPr>
            <a:r>
              <a:rPr lang="en-US" sz="500" dirty="0"/>
              <a:t>G 100</a:t>
            </a:r>
          </a:p>
          <a:p>
            <a:pPr marL="128582" defTabSz="779252" fontAlgn="auto">
              <a:spcBef>
                <a:spcPts val="0"/>
              </a:spcBef>
              <a:spcAft>
                <a:spcPts val="0"/>
              </a:spcAft>
              <a:defRPr/>
            </a:pPr>
            <a:r>
              <a:rPr lang="en-US" sz="500" dirty="0"/>
              <a:t>B 204</a:t>
            </a:r>
          </a:p>
        </p:txBody>
      </p:sp>
      <p:sp>
        <p:nvSpPr>
          <p:cNvPr id="15" name="Rectangle 14"/>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39</a:t>
            </a:r>
          </a:p>
        </p:txBody>
      </p:sp>
      <p:sp>
        <p:nvSpPr>
          <p:cNvPr id="16" name="Rectangle 15"/>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82" defTabSz="779252" fontAlgn="auto">
              <a:spcBef>
                <a:spcPts val="0"/>
              </a:spcBef>
              <a:spcAft>
                <a:spcPts val="0"/>
              </a:spcAft>
              <a:defRPr/>
            </a:pPr>
            <a:r>
              <a:rPr lang="en-US" sz="500" dirty="0"/>
              <a:t>R 200</a:t>
            </a:r>
          </a:p>
          <a:p>
            <a:pPr marL="128582" defTabSz="779252" fontAlgn="auto">
              <a:spcBef>
                <a:spcPts val="0"/>
              </a:spcBef>
              <a:spcAft>
                <a:spcPts val="0"/>
              </a:spcAft>
              <a:defRPr/>
            </a:pPr>
            <a:r>
              <a:rPr lang="en-US" sz="500" dirty="0"/>
              <a:t>G 255</a:t>
            </a:r>
          </a:p>
          <a:p>
            <a:pPr marL="128582" defTabSz="779252" fontAlgn="auto">
              <a:spcBef>
                <a:spcPts val="0"/>
              </a:spcBef>
              <a:spcAft>
                <a:spcPts val="0"/>
              </a:spcAft>
              <a:defRPr/>
            </a:pPr>
            <a:r>
              <a:rPr lang="en-US" sz="500" dirty="0"/>
              <a:t>B 22</a:t>
            </a:r>
          </a:p>
        </p:txBody>
      </p:sp>
      <p:sp>
        <p:nvSpPr>
          <p:cNvPr id="17" name="Rectangle 16"/>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82" defTabSz="779252" fontAlgn="auto">
              <a:spcBef>
                <a:spcPts val="0"/>
              </a:spcBef>
              <a:spcAft>
                <a:spcPts val="0"/>
              </a:spcAft>
              <a:defRPr/>
            </a:pPr>
            <a:r>
              <a:rPr lang="en-US" sz="500" dirty="0"/>
              <a:t>R 126</a:t>
            </a:r>
          </a:p>
          <a:p>
            <a:pPr marL="128582" defTabSz="779252" fontAlgn="auto">
              <a:spcBef>
                <a:spcPts val="0"/>
              </a:spcBef>
              <a:spcAft>
                <a:spcPts val="0"/>
              </a:spcAft>
              <a:defRPr/>
            </a:pPr>
            <a:r>
              <a:rPr lang="en-US" sz="500" dirty="0"/>
              <a:t>G 57</a:t>
            </a:r>
          </a:p>
          <a:p>
            <a:pPr marL="128582" defTabSz="779252" fontAlgn="auto">
              <a:spcBef>
                <a:spcPts val="0"/>
              </a:spcBef>
              <a:spcAft>
                <a:spcPts val="0"/>
              </a:spcAft>
              <a:defRPr/>
            </a:pPr>
            <a:r>
              <a:rPr lang="en-US" sz="500" dirty="0"/>
              <a:t>B 186</a:t>
            </a:r>
          </a:p>
        </p:txBody>
      </p:sp>
      <p:sp>
        <p:nvSpPr>
          <p:cNvPr id="18" name="Rectangle 17"/>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195</a:t>
            </a:r>
          </a:p>
          <a:p>
            <a:pPr marL="128582" defTabSz="779252" fontAlgn="auto">
              <a:spcBef>
                <a:spcPts val="0"/>
              </a:spcBef>
              <a:spcAft>
                <a:spcPts val="0"/>
              </a:spcAft>
              <a:defRPr/>
            </a:pPr>
            <a:r>
              <a:rPr lang="en-US" sz="500" dirty="0"/>
              <a:t>B 123</a:t>
            </a:r>
          </a:p>
        </p:txBody>
      </p:sp>
      <p:sp>
        <p:nvSpPr>
          <p:cNvPr id="19" name="Rectangle 18"/>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82" defTabSz="779252" fontAlgn="auto">
              <a:spcBef>
                <a:spcPts val="0"/>
              </a:spcBef>
              <a:spcAft>
                <a:spcPts val="0"/>
              </a:spcAft>
              <a:defRPr/>
            </a:pPr>
            <a:r>
              <a:rPr lang="en-US" sz="500" dirty="0"/>
              <a:t>R 21</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107</a:t>
            </a:r>
          </a:p>
        </p:txBody>
      </p:sp>
      <p:sp>
        <p:nvSpPr>
          <p:cNvPr id="20" name="Rectangle 19"/>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82" defTabSz="779252" fontAlgn="auto">
              <a:spcBef>
                <a:spcPts val="0"/>
              </a:spcBef>
              <a:spcAft>
                <a:spcPts val="0"/>
              </a:spcAft>
              <a:defRPr/>
            </a:pPr>
            <a:r>
              <a:rPr lang="en-US" sz="500" dirty="0"/>
              <a:t>R 15</a:t>
            </a:r>
          </a:p>
          <a:p>
            <a:pPr marL="128582" defTabSz="779252" fontAlgn="auto">
              <a:spcBef>
                <a:spcPts val="0"/>
              </a:spcBef>
              <a:spcAft>
                <a:spcPts val="0"/>
              </a:spcAft>
              <a:defRPr/>
            </a:pPr>
            <a:r>
              <a:rPr lang="en-US" sz="500" dirty="0"/>
              <a:t>G 153</a:t>
            </a:r>
          </a:p>
          <a:p>
            <a:pPr marL="128582" defTabSz="779252" fontAlgn="auto">
              <a:spcBef>
                <a:spcPts val="0"/>
              </a:spcBef>
              <a:spcAft>
                <a:spcPts val="0"/>
              </a:spcAft>
              <a:defRPr/>
            </a:pPr>
            <a:r>
              <a:rPr lang="en-US" sz="500" dirty="0"/>
              <a:t>B 156</a:t>
            </a:r>
          </a:p>
        </p:txBody>
      </p:sp>
      <p:sp>
        <p:nvSpPr>
          <p:cNvPr id="21" name="Rectangle 20"/>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82" defTabSz="779252" fontAlgn="auto">
              <a:spcBef>
                <a:spcPts val="0"/>
              </a:spcBef>
              <a:spcAft>
                <a:spcPts val="0"/>
              </a:spcAft>
              <a:defRPr/>
            </a:pPr>
            <a:r>
              <a:rPr lang="en-US" sz="500" dirty="0"/>
              <a:t>R 1</a:t>
            </a:r>
          </a:p>
          <a:p>
            <a:pPr marL="128582" defTabSz="779252" fontAlgn="auto">
              <a:spcBef>
                <a:spcPts val="0"/>
              </a:spcBef>
              <a:spcAft>
                <a:spcPts val="0"/>
              </a:spcAft>
              <a:defRPr/>
            </a:pPr>
            <a:r>
              <a:rPr lang="en-US" sz="500" dirty="0"/>
              <a:t>G 209</a:t>
            </a:r>
          </a:p>
          <a:p>
            <a:pPr marL="128582" defTabSz="779252" fontAlgn="auto">
              <a:spcBef>
                <a:spcPts val="0"/>
              </a:spcBef>
              <a:spcAft>
                <a:spcPts val="0"/>
              </a:spcAft>
              <a:defRPr/>
            </a:pPr>
            <a:r>
              <a:rPr lang="en-US" sz="500" dirty="0"/>
              <a:t>B 208</a:t>
            </a:r>
          </a:p>
        </p:txBody>
      </p:sp>
      <p:sp>
        <p:nvSpPr>
          <p:cNvPr id="22" name="Rectangle 21"/>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126</a:t>
            </a:r>
          </a:p>
          <a:p>
            <a:pPr marL="128582" defTabSz="779252" fontAlgn="auto">
              <a:spcBef>
                <a:spcPts val="0"/>
              </a:spcBef>
              <a:spcAft>
                <a:spcPts val="0"/>
              </a:spcAft>
              <a:defRPr/>
            </a:pPr>
            <a:r>
              <a:rPr lang="en-US" sz="500" dirty="0"/>
              <a:t>B 131</a:t>
            </a:r>
          </a:p>
        </p:txBody>
      </p:sp>
      <p:sp>
        <p:nvSpPr>
          <p:cNvPr id="23" name="Rectangle 22"/>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82" defTabSz="779252" fontAlgn="auto">
              <a:spcBef>
                <a:spcPts val="0"/>
              </a:spcBef>
              <a:spcAft>
                <a:spcPts val="0"/>
              </a:spcAft>
              <a:defRPr/>
            </a:pPr>
            <a:r>
              <a:rPr lang="en-US" sz="500" dirty="0"/>
              <a:t>R 203</a:t>
            </a:r>
          </a:p>
          <a:p>
            <a:pPr marL="128582" defTabSz="779252" fontAlgn="auto">
              <a:spcBef>
                <a:spcPts val="0"/>
              </a:spcBef>
              <a:spcAft>
                <a:spcPts val="0"/>
              </a:spcAft>
              <a:defRPr/>
            </a:pPr>
            <a:r>
              <a:rPr lang="en-US" sz="500" dirty="0"/>
              <a:t>G 41</a:t>
            </a:r>
          </a:p>
          <a:p>
            <a:pPr marL="128582" defTabSz="779252" fontAlgn="auto">
              <a:spcBef>
                <a:spcPts val="0"/>
              </a:spcBef>
              <a:spcAft>
                <a:spcPts val="0"/>
              </a:spcAft>
              <a:defRPr/>
            </a:pPr>
            <a:r>
              <a:rPr lang="en-US" sz="500" dirty="0"/>
              <a:t>B 128</a:t>
            </a:r>
          </a:p>
        </p:txBody>
      </p:sp>
      <p:sp>
        <p:nvSpPr>
          <p:cNvPr id="24" name="Rectangle 23"/>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82" defTabSz="779252" fontAlgn="auto">
              <a:spcBef>
                <a:spcPts val="0"/>
              </a:spcBef>
              <a:spcAft>
                <a:spcPts val="0"/>
              </a:spcAft>
              <a:defRPr/>
            </a:pPr>
            <a:r>
              <a:rPr lang="en-US" sz="500" dirty="0"/>
              <a:t>R 134</a:t>
            </a:r>
          </a:p>
          <a:p>
            <a:pPr marL="128582" defTabSz="779252" fontAlgn="auto">
              <a:spcBef>
                <a:spcPts val="0"/>
              </a:spcBef>
              <a:spcAft>
                <a:spcPts val="0"/>
              </a:spcAft>
              <a:defRPr/>
            </a:pPr>
            <a:r>
              <a:rPr lang="en-US" sz="500" dirty="0"/>
              <a:t>G 8</a:t>
            </a:r>
          </a:p>
          <a:p>
            <a:pPr marL="128582" defTabSz="779252" fontAlgn="auto">
              <a:spcBef>
                <a:spcPts val="0"/>
              </a:spcBef>
              <a:spcAft>
                <a:spcPts val="0"/>
              </a:spcAft>
              <a:defRPr/>
            </a:pPr>
            <a:r>
              <a:rPr lang="en-US" sz="500" dirty="0"/>
              <a:t>B 100</a:t>
            </a:r>
          </a:p>
        </p:txBody>
      </p:sp>
      <p:sp>
        <p:nvSpPr>
          <p:cNvPr id="25" name="Rectangle 24"/>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6" name="Rectangle 25"/>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27" name="Rectangle 26"/>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28" name="Rectangle 27"/>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82" defTabSz="779252" fontAlgn="auto">
              <a:spcBef>
                <a:spcPts val="0"/>
              </a:spcBef>
              <a:spcAft>
                <a:spcPts val="0"/>
              </a:spcAft>
              <a:defRPr/>
            </a:pPr>
            <a:r>
              <a:rPr lang="en-US" sz="500" dirty="0"/>
              <a:t>R 71</a:t>
            </a:r>
          </a:p>
          <a:p>
            <a:pPr marL="128582" defTabSz="779252" fontAlgn="auto">
              <a:spcBef>
                <a:spcPts val="0"/>
              </a:spcBef>
              <a:spcAft>
                <a:spcPts val="0"/>
              </a:spcAft>
              <a:defRPr/>
            </a:pPr>
            <a:r>
              <a:rPr lang="en-US" sz="500" dirty="0"/>
              <a:t>G 1</a:t>
            </a:r>
          </a:p>
          <a:p>
            <a:pPr marL="128582"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1538861127"/>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Lst>
  <p:txStyles>
    <p:titleStyle>
      <a:lvl1pPr algn="l" defTabSz="684213" rtl="0" eaLnBrk="0" fontAlgn="base" hangingPunct="0">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0" fontAlgn="base" hangingPunct="0">
        <a:lnSpc>
          <a:spcPts val="150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6688"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0" fontAlgn="base" hangingPunct="0">
        <a:lnSpc>
          <a:spcPct val="9000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110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66" rtl="0" eaLnBrk="1" latinLnBrk="0" hangingPunct="1">
        <a:defRPr sz="1400" kern="1200">
          <a:solidFill>
            <a:schemeClr val="tx1"/>
          </a:solidFill>
          <a:latin typeface="+mn-lt"/>
          <a:ea typeface="+mn-ea"/>
          <a:cs typeface="+mn-cs"/>
        </a:defRPr>
      </a:lvl1pPr>
      <a:lvl2pPr marL="342884" algn="l" defTabSz="685766" rtl="0" eaLnBrk="1" latinLnBrk="0" hangingPunct="1">
        <a:defRPr sz="1400" kern="1200">
          <a:solidFill>
            <a:schemeClr val="tx1"/>
          </a:solidFill>
          <a:latin typeface="+mn-lt"/>
          <a:ea typeface="+mn-ea"/>
          <a:cs typeface="+mn-cs"/>
        </a:defRPr>
      </a:lvl2pPr>
      <a:lvl3pPr marL="685766" algn="l" defTabSz="685766" rtl="0" eaLnBrk="1" latinLnBrk="0" hangingPunct="1">
        <a:defRPr sz="1400" kern="1200">
          <a:solidFill>
            <a:schemeClr val="tx1"/>
          </a:solidFill>
          <a:latin typeface="+mn-lt"/>
          <a:ea typeface="+mn-ea"/>
          <a:cs typeface="+mn-cs"/>
        </a:defRPr>
      </a:lvl3pPr>
      <a:lvl4pPr marL="1028649" algn="l" defTabSz="685766" rtl="0" eaLnBrk="1" latinLnBrk="0" hangingPunct="1">
        <a:defRPr sz="1400" kern="1200">
          <a:solidFill>
            <a:schemeClr val="tx1"/>
          </a:solidFill>
          <a:latin typeface="+mn-lt"/>
          <a:ea typeface="+mn-ea"/>
          <a:cs typeface="+mn-cs"/>
        </a:defRPr>
      </a:lvl4pPr>
      <a:lvl5pPr marL="1371532" algn="l" defTabSz="685766" rtl="0" eaLnBrk="1" latinLnBrk="0" hangingPunct="1">
        <a:defRPr sz="1400" kern="1200">
          <a:solidFill>
            <a:schemeClr val="tx1"/>
          </a:solidFill>
          <a:latin typeface="+mn-lt"/>
          <a:ea typeface="+mn-ea"/>
          <a:cs typeface="+mn-cs"/>
        </a:defRPr>
      </a:lvl5pPr>
      <a:lvl6pPr marL="1714415" algn="l" defTabSz="685766" rtl="0" eaLnBrk="1" latinLnBrk="0" hangingPunct="1">
        <a:defRPr sz="1400" kern="1200">
          <a:solidFill>
            <a:schemeClr val="tx1"/>
          </a:solidFill>
          <a:latin typeface="+mn-lt"/>
          <a:ea typeface="+mn-ea"/>
          <a:cs typeface="+mn-cs"/>
        </a:defRPr>
      </a:lvl6pPr>
      <a:lvl7pPr marL="2057297" algn="l" defTabSz="685766" rtl="0" eaLnBrk="1" latinLnBrk="0" hangingPunct="1">
        <a:defRPr sz="1400" kern="1200">
          <a:solidFill>
            <a:schemeClr val="tx1"/>
          </a:solidFill>
          <a:latin typeface="+mn-lt"/>
          <a:ea typeface="+mn-ea"/>
          <a:cs typeface="+mn-cs"/>
        </a:defRPr>
      </a:lvl7pPr>
      <a:lvl8pPr marL="2400180" algn="l" defTabSz="685766" rtl="0" eaLnBrk="1" latinLnBrk="0" hangingPunct="1">
        <a:defRPr sz="1400" kern="1200">
          <a:solidFill>
            <a:schemeClr val="tx1"/>
          </a:solidFill>
          <a:latin typeface="+mn-lt"/>
          <a:ea typeface="+mn-ea"/>
          <a:cs typeface="+mn-cs"/>
        </a:defRPr>
      </a:lvl8pPr>
      <a:lvl9pPr marL="2743064" algn="l" defTabSz="685766"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7347" name="Graphic 4"/>
          <p:cNvPicPr>
            <a:picLocks noChangeAspect="1"/>
          </p:cNvPicPr>
          <p:nvPr/>
        </p:nvPicPr>
        <p:blipFill>
          <a:blip r:embed="rId20"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7348"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7349"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ctangle 5"/>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112</a:t>
            </a:r>
          </a:p>
          <a:p>
            <a:pPr marL="128579" defTabSz="779252" fontAlgn="auto">
              <a:spcBef>
                <a:spcPts val="0"/>
              </a:spcBef>
              <a:spcAft>
                <a:spcPts val="0"/>
              </a:spcAft>
              <a:defRPr/>
            </a:pPr>
            <a:r>
              <a:rPr lang="en-US" sz="500" dirty="0"/>
              <a:t>B 173</a:t>
            </a:r>
          </a:p>
        </p:txBody>
      </p:sp>
      <p:sp>
        <p:nvSpPr>
          <p:cNvPr id="7" name="Rectangle 6"/>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79" defTabSz="779252" fontAlgn="auto">
              <a:spcBef>
                <a:spcPts val="0"/>
              </a:spcBef>
              <a:spcAft>
                <a:spcPts val="0"/>
              </a:spcAft>
              <a:defRPr/>
            </a:pPr>
            <a:r>
              <a:rPr lang="en-US" sz="500" dirty="0"/>
              <a:t>R 18</a:t>
            </a:r>
          </a:p>
          <a:p>
            <a:pPr marL="128579" defTabSz="779252" fontAlgn="auto">
              <a:spcBef>
                <a:spcPts val="0"/>
              </a:spcBef>
              <a:spcAft>
                <a:spcPts val="0"/>
              </a:spcAft>
              <a:defRPr/>
            </a:pPr>
            <a:r>
              <a:rPr lang="en-US" sz="500" dirty="0"/>
              <a:t>G 171</a:t>
            </a:r>
          </a:p>
          <a:p>
            <a:pPr marL="128579" defTabSz="779252" fontAlgn="auto">
              <a:spcBef>
                <a:spcPts val="0"/>
              </a:spcBef>
              <a:spcAft>
                <a:spcPts val="0"/>
              </a:spcAft>
              <a:defRPr/>
            </a:pPr>
            <a:r>
              <a:rPr lang="en-US" sz="500" dirty="0"/>
              <a:t>B 219</a:t>
            </a:r>
          </a:p>
        </p:txBody>
      </p:sp>
      <p:sp>
        <p:nvSpPr>
          <p:cNvPr id="8" name="Rectangle 7"/>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79" defTabSz="779252" fontAlgn="auto">
              <a:spcBef>
                <a:spcPts val="0"/>
              </a:spcBef>
              <a:spcAft>
                <a:spcPts val="0"/>
              </a:spcAft>
              <a:defRPr/>
            </a:pPr>
            <a:r>
              <a:rPr lang="en-US" sz="500" dirty="0"/>
              <a:t>R 43</a:t>
            </a:r>
          </a:p>
          <a:p>
            <a:pPr marL="128579" defTabSz="779252" fontAlgn="auto">
              <a:spcBef>
                <a:spcPts val="0"/>
              </a:spcBef>
              <a:spcAft>
                <a:spcPts val="0"/>
              </a:spcAft>
              <a:defRPr/>
            </a:pPr>
            <a:r>
              <a:rPr lang="en-US" sz="500" dirty="0"/>
              <a:t>G 10</a:t>
            </a:r>
          </a:p>
          <a:p>
            <a:pPr marL="128579" defTabSz="779252" fontAlgn="auto">
              <a:spcBef>
                <a:spcPts val="0"/>
              </a:spcBef>
              <a:spcAft>
                <a:spcPts val="0"/>
              </a:spcAft>
              <a:defRPr/>
            </a:pPr>
            <a:r>
              <a:rPr lang="en-US" sz="500" dirty="0"/>
              <a:t>B 61</a:t>
            </a:r>
          </a:p>
        </p:txBody>
      </p:sp>
      <p:sp>
        <p:nvSpPr>
          <p:cNvPr id="9" name="Rectangle 8"/>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48</a:t>
            </a:r>
          </a:p>
          <a:p>
            <a:pPr marL="128579"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79" defTabSz="779252" fontAlgn="auto">
              <a:spcBef>
                <a:spcPts val="0"/>
              </a:spcBef>
              <a:spcAft>
                <a:spcPts val="0"/>
              </a:spcAft>
              <a:defRPr/>
            </a:pPr>
            <a:r>
              <a:rPr lang="en-US" sz="500" dirty="0"/>
              <a:t>R 149</a:t>
            </a:r>
          </a:p>
          <a:p>
            <a:pPr marL="128579" defTabSz="779252" fontAlgn="auto">
              <a:spcBef>
                <a:spcPts val="0"/>
              </a:spcBef>
              <a:spcAft>
                <a:spcPts val="0"/>
              </a:spcAft>
              <a:defRPr/>
            </a:pPr>
            <a:r>
              <a:rPr lang="en-US" sz="500" dirty="0"/>
              <a:t>G 230</a:t>
            </a:r>
          </a:p>
          <a:p>
            <a:pPr marL="128579"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Capgemini Blue</a:t>
            </a:r>
            <a:r>
              <a:rPr lang="en-US" sz="500" dirty="0"/>
              <a:t> (-50%)</a:t>
            </a:r>
          </a:p>
          <a:p>
            <a:pPr marL="128579" defTabSz="779252" fontAlgn="auto">
              <a:spcBef>
                <a:spcPts val="0"/>
              </a:spcBef>
              <a:spcAft>
                <a:spcPts val="0"/>
              </a:spcAft>
              <a:defRPr/>
            </a:pPr>
            <a:r>
              <a:rPr lang="en-US" sz="500" dirty="0"/>
              <a:t>R 128</a:t>
            </a:r>
          </a:p>
          <a:p>
            <a:pPr marL="128579" defTabSz="779252" fontAlgn="auto">
              <a:spcBef>
                <a:spcPts val="0"/>
              </a:spcBef>
              <a:spcAft>
                <a:spcPts val="0"/>
              </a:spcAft>
              <a:defRPr/>
            </a:pPr>
            <a:r>
              <a:rPr lang="en-US" sz="500" dirty="0"/>
              <a:t>G 184</a:t>
            </a:r>
          </a:p>
          <a:p>
            <a:pPr marL="128579"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79" defTabSz="779252" fontAlgn="auto">
              <a:spcBef>
                <a:spcPts val="0"/>
              </a:spcBef>
              <a:spcAft>
                <a:spcPts val="0"/>
              </a:spcAft>
              <a:defRPr/>
            </a:pPr>
            <a:r>
              <a:rPr lang="en-US" sz="500" dirty="0"/>
              <a:t>R 136</a:t>
            </a:r>
          </a:p>
          <a:p>
            <a:pPr marL="128579" defTabSz="779252" fontAlgn="auto">
              <a:spcBef>
                <a:spcPts val="0"/>
              </a:spcBef>
              <a:spcAft>
                <a:spcPts val="0"/>
              </a:spcAft>
              <a:defRPr/>
            </a:pPr>
            <a:r>
              <a:rPr lang="en-US" sz="500" dirty="0"/>
              <a:t>G 213</a:t>
            </a:r>
          </a:p>
          <a:p>
            <a:pPr marL="128579" defTabSz="779252" fontAlgn="auto">
              <a:spcBef>
                <a:spcPts val="0"/>
              </a:spcBef>
              <a:spcAft>
                <a:spcPts val="0"/>
              </a:spcAft>
              <a:defRPr/>
            </a:pPr>
            <a:r>
              <a:rPr lang="en-US" sz="500" dirty="0"/>
              <a:t>B 237</a:t>
            </a:r>
          </a:p>
        </p:txBody>
      </p:sp>
      <p:sp>
        <p:nvSpPr>
          <p:cNvPr id="17" name="Rectangle 16"/>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79" defTabSz="779252" fontAlgn="auto">
              <a:spcBef>
                <a:spcPts val="0"/>
              </a:spcBef>
              <a:spcAft>
                <a:spcPts val="0"/>
              </a:spcAft>
              <a:defRPr/>
            </a:pPr>
            <a:r>
              <a:rPr lang="en-US" sz="500" dirty="0"/>
              <a:t>R 109</a:t>
            </a:r>
          </a:p>
          <a:p>
            <a:pPr marL="128579" defTabSz="779252" fontAlgn="auto">
              <a:spcBef>
                <a:spcPts val="0"/>
              </a:spcBef>
              <a:spcAft>
                <a:spcPts val="0"/>
              </a:spcAft>
              <a:defRPr/>
            </a:pPr>
            <a:r>
              <a:rPr lang="en-US" sz="500" dirty="0"/>
              <a:t>G 100</a:t>
            </a:r>
          </a:p>
          <a:p>
            <a:pPr marL="128579" defTabSz="779252" fontAlgn="auto">
              <a:spcBef>
                <a:spcPts val="0"/>
              </a:spcBef>
              <a:spcAft>
                <a:spcPts val="0"/>
              </a:spcAft>
              <a:defRPr/>
            </a:pPr>
            <a:r>
              <a:rPr lang="en-US" sz="500" dirty="0"/>
              <a:t>B 204</a:t>
            </a:r>
          </a:p>
        </p:txBody>
      </p:sp>
      <p:sp>
        <p:nvSpPr>
          <p:cNvPr id="18" name="Rectangle 17"/>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39</a:t>
            </a:r>
          </a:p>
        </p:txBody>
      </p:sp>
      <p:sp>
        <p:nvSpPr>
          <p:cNvPr id="19" name="Rectangle 18"/>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79" defTabSz="779252" fontAlgn="auto">
              <a:spcBef>
                <a:spcPts val="0"/>
              </a:spcBef>
              <a:spcAft>
                <a:spcPts val="0"/>
              </a:spcAft>
              <a:defRPr/>
            </a:pPr>
            <a:r>
              <a:rPr lang="en-US" sz="500" dirty="0"/>
              <a:t>R 200</a:t>
            </a:r>
          </a:p>
          <a:p>
            <a:pPr marL="128579" defTabSz="779252" fontAlgn="auto">
              <a:spcBef>
                <a:spcPts val="0"/>
              </a:spcBef>
              <a:spcAft>
                <a:spcPts val="0"/>
              </a:spcAft>
              <a:defRPr/>
            </a:pPr>
            <a:r>
              <a:rPr lang="en-US" sz="500" dirty="0"/>
              <a:t>G 255</a:t>
            </a:r>
          </a:p>
          <a:p>
            <a:pPr marL="128579" defTabSz="779252" fontAlgn="auto">
              <a:spcBef>
                <a:spcPts val="0"/>
              </a:spcBef>
              <a:spcAft>
                <a:spcPts val="0"/>
              </a:spcAft>
              <a:defRPr/>
            </a:pPr>
            <a:r>
              <a:rPr lang="en-US" sz="500" dirty="0"/>
              <a:t>B 22</a:t>
            </a:r>
          </a:p>
        </p:txBody>
      </p:sp>
      <p:sp>
        <p:nvSpPr>
          <p:cNvPr id="20" name="Rectangle 19"/>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79" defTabSz="779252" fontAlgn="auto">
              <a:spcBef>
                <a:spcPts val="0"/>
              </a:spcBef>
              <a:spcAft>
                <a:spcPts val="0"/>
              </a:spcAft>
              <a:defRPr/>
            </a:pPr>
            <a:r>
              <a:rPr lang="en-US" sz="500" dirty="0"/>
              <a:t>R 126</a:t>
            </a:r>
          </a:p>
          <a:p>
            <a:pPr marL="128579" defTabSz="779252" fontAlgn="auto">
              <a:spcBef>
                <a:spcPts val="0"/>
              </a:spcBef>
              <a:spcAft>
                <a:spcPts val="0"/>
              </a:spcAft>
              <a:defRPr/>
            </a:pPr>
            <a:r>
              <a:rPr lang="en-US" sz="500" dirty="0"/>
              <a:t>G 57</a:t>
            </a:r>
          </a:p>
          <a:p>
            <a:pPr marL="128579" defTabSz="779252" fontAlgn="auto">
              <a:spcBef>
                <a:spcPts val="0"/>
              </a:spcBef>
              <a:spcAft>
                <a:spcPts val="0"/>
              </a:spcAft>
              <a:defRPr/>
            </a:pPr>
            <a:r>
              <a:rPr lang="en-US" sz="500" dirty="0"/>
              <a:t>B 186</a:t>
            </a:r>
          </a:p>
        </p:txBody>
      </p:sp>
      <p:sp>
        <p:nvSpPr>
          <p:cNvPr id="21" name="Rectangle 20"/>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195</a:t>
            </a:r>
          </a:p>
          <a:p>
            <a:pPr marL="128579" defTabSz="779252" fontAlgn="auto">
              <a:spcBef>
                <a:spcPts val="0"/>
              </a:spcBef>
              <a:spcAft>
                <a:spcPts val="0"/>
              </a:spcAft>
              <a:defRPr/>
            </a:pPr>
            <a:r>
              <a:rPr lang="en-US" sz="500" dirty="0"/>
              <a:t>B 123</a:t>
            </a:r>
          </a:p>
        </p:txBody>
      </p:sp>
      <p:sp>
        <p:nvSpPr>
          <p:cNvPr id="22" name="Rectangle 21"/>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79" defTabSz="779252" fontAlgn="auto">
              <a:spcBef>
                <a:spcPts val="0"/>
              </a:spcBef>
              <a:spcAft>
                <a:spcPts val="0"/>
              </a:spcAft>
              <a:defRPr/>
            </a:pPr>
            <a:r>
              <a:rPr lang="en-US" sz="500" dirty="0"/>
              <a:t>R 21</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107</a:t>
            </a:r>
          </a:p>
        </p:txBody>
      </p:sp>
      <p:sp>
        <p:nvSpPr>
          <p:cNvPr id="23" name="Rectangle 22"/>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79" defTabSz="779252" fontAlgn="auto">
              <a:spcBef>
                <a:spcPts val="0"/>
              </a:spcBef>
              <a:spcAft>
                <a:spcPts val="0"/>
              </a:spcAft>
              <a:defRPr/>
            </a:pPr>
            <a:r>
              <a:rPr lang="en-US" sz="500" dirty="0"/>
              <a:t>R 15</a:t>
            </a:r>
          </a:p>
          <a:p>
            <a:pPr marL="128579" defTabSz="779252" fontAlgn="auto">
              <a:spcBef>
                <a:spcPts val="0"/>
              </a:spcBef>
              <a:spcAft>
                <a:spcPts val="0"/>
              </a:spcAft>
              <a:defRPr/>
            </a:pPr>
            <a:r>
              <a:rPr lang="en-US" sz="500" dirty="0"/>
              <a:t>G 153</a:t>
            </a:r>
          </a:p>
          <a:p>
            <a:pPr marL="128579" defTabSz="779252" fontAlgn="auto">
              <a:spcBef>
                <a:spcPts val="0"/>
              </a:spcBef>
              <a:spcAft>
                <a:spcPts val="0"/>
              </a:spcAft>
              <a:defRPr/>
            </a:pPr>
            <a:r>
              <a:rPr lang="en-US" sz="500" dirty="0"/>
              <a:t>B 156</a:t>
            </a:r>
          </a:p>
        </p:txBody>
      </p:sp>
      <p:sp>
        <p:nvSpPr>
          <p:cNvPr id="24" name="Rectangle 23"/>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79" defTabSz="779252" fontAlgn="auto">
              <a:spcBef>
                <a:spcPts val="0"/>
              </a:spcBef>
              <a:spcAft>
                <a:spcPts val="0"/>
              </a:spcAft>
              <a:defRPr/>
            </a:pPr>
            <a:r>
              <a:rPr lang="en-US" sz="500" dirty="0"/>
              <a:t>R 1</a:t>
            </a:r>
          </a:p>
          <a:p>
            <a:pPr marL="128579" defTabSz="779252" fontAlgn="auto">
              <a:spcBef>
                <a:spcPts val="0"/>
              </a:spcBef>
              <a:spcAft>
                <a:spcPts val="0"/>
              </a:spcAft>
              <a:defRPr/>
            </a:pPr>
            <a:r>
              <a:rPr lang="en-US" sz="500" dirty="0"/>
              <a:t>G 209</a:t>
            </a:r>
          </a:p>
          <a:p>
            <a:pPr marL="128579" defTabSz="779252" fontAlgn="auto">
              <a:spcBef>
                <a:spcPts val="0"/>
              </a:spcBef>
              <a:spcAft>
                <a:spcPts val="0"/>
              </a:spcAft>
              <a:defRPr/>
            </a:pPr>
            <a:r>
              <a:rPr lang="en-US" sz="500" dirty="0"/>
              <a:t>B 208</a:t>
            </a:r>
          </a:p>
        </p:txBody>
      </p:sp>
      <p:sp>
        <p:nvSpPr>
          <p:cNvPr id="25" name="Rectangle 24"/>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126</a:t>
            </a:r>
          </a:p>
          <a:p>
            <a:pPr marL="128579" defTabSz="779252" fontAlgn="auto">
              <a:spcBef>
                <a:spcPts val="0"/>
              </a:spcBef>
              <a:spcAft>
                <a:spcPts val="0"/>
              </a:spcAft>
              <a:defRPr/>
            </a:pPr>
            <a:r>
              <a:rPr lang="en-US" sz="500" dirty="0"/>
              <a:t>B 131</a:t>
            </a:r>
          </a:p>
        </p:txBody>
      </p:sp>
      <p:sp>
        <p:nvSpPr>
          <p:cNvPr id="26" name="Rectangle 25"/>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79" defTabSz="779252" fontAlgn="auto">
              <a:spcBef>
                <a:spcPts val="0"/>
              </a:spcBef>
              <a:spcAft>
                <a:spcPts val="0"/>
              </a:spcAft>
              <a:defRPr/>
            </a:pPr>
            <a:r>
              <a:rPr lang="en-US" sz="500" dirty="0"/>
              <a:t>R 203</a:t>
            </a:r>
          </a:p>
          <a:p>
            <a:pPr marL="128579" defTabSz="779252" fontAlgn="auto">
              <a:spcBef>
                <a:spcPts val="0"/>
              </a:spcBef>
              <a:spcAft>
                <a:spcPts val="0"/>
              </a:spcAft>
              <a:defRPr/>
            </a:pPr>
            <a:r>
              <a:rPr lang="en-US" sz="500" dirty="0"/>
              <a:t>G 41</a:t>
            </a:r>
          </a:p>
          <a:p>
            <a:pPr marL="128579" defTabSz="779252" fontAlgn="auto">
              <a:spcBef>
                <a:spcPts val="0"/>
              </a:spcBef>
              <a:spcAft>
                <a:spcPts val="0"/>
              </a:spcAft>
              <a:defRPr/>
            </a:pPr>
            <a:r>
              <a:rPr lang="en-US" sz="500" dirty="0"/>
              <a:t>B 128</a:t>
            </a:r>
          </a:p>
        </p:txBody>
      </p:sp>
      <p:sp>
        <p:nvSpPr>
          <p:cNvPr id="27" name="Rectangle 26"/>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79" defTabSz="779252" fontAlgn="auto">
              <a:spcBef>
                <a:spcPts val="0"/>
              </a:spcBef>
              <a:spcAft>
                <a:spcPts val="0"/>
              </a:spcAft>
              <a:defRPr/>
            </a:pPr>
            <a:r>
              <a:rPr lang="en-US" sz="500" dirty="0"/>
              <a:t>R 134</a:t>
            </a:r>
          </a:p>
          <a:p>
            <a:pPr marL="128579" defTabSz="779252" fontAlgn="auto">
              <a:spcBef>
                <a:spcPts val="0"/>
              </a:spcBef>
              <a:spcAft>
                <a:spcPts val="0"/>
              </a:spcAft>
              <a:defRPr/>
            </a:pPr>
            <a:r>
              <a:rPr lang="en-US" sz="500" dirty="0"/>
              <a:t>G 8</a:t>
            </a:r>
          </a:p>
          <a:p>
            <a:pPr marL="128579" defTabSz="779252" fontAlgn="auto">
              <a:spcBef>
                <a:spcPts val="0"/>
              </a:spcBef>
              <a:spcAft>
                <a:spcPts val="0"/>
              </a:spcAft>
              <a:defRPr/>
            </a:pPr>
            <a:r>
              <a:rPr lang="en-US" sz="500" dirty="0"/>
              <a:t>B 100</a:t>
            </a:r>
          </a:p>
        </p:txBody>
      </p:sp>
      <p:sp>
        <p:nvSpPr>
          <p:cNvPr id="28" name="Rectangle 27"/>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9" name="Rectangle 28"/>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30" name="Rectangle 29"/>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31" name="Rectangle 30"/>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79" defTabSz="779252" fontAlgn="auto">
              <a:spcBef>
                <a:spcPts val="0"/>
              </a:spcBef>
              <a:spcAft>
                <a:spcPts val="0"/>
              </a:spcAft>
              <a:defRPr/>
            </a:pPr>
            <a:r>
              <a:rPr lang="en-US" sz="500" dirty="0"/>
              <a:t>R 71</a:t>
            </a:r>
          </a:p>
          <a:p>
            <a:pPr marL="128579" defTabSz="779252" fontAlgn="auto">
              <a:spcBef>
                <a:spcPts val="0"/>
              </a:spcBef>
              <a:spcAft>
                <a:spcPts val="0"/>
              </a:spcAft>
              <a:defRPr/>
            </a:pPr>
            <a:r>
              <a:rPr lang="en-US" sz="500" dirty="0"/>
              <a:t>G 1</a:t>
            </a:r>
          </a:p>
          <a:p>
            <a:pPr marL="128579"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3873190974"/>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Lst>
  <p:txStyles>
    <p:titleStyle>
      <a:lvl1pPr algn="l" defTabSz="684213" rtl="0" eaLnBrk="0" fontAlgn="base" hangingPunct="0">
        <a:lnSpc>
          <a:spcPct val="90000"/>
        </a:lnSpc>
        <a:spcBef>
          <a:spcPct val="0"/>
        </a:spcBef>
        <a:spcAft>
          <a:spcPct val="0"/>
        </a:spcAft>
        <a:defRPr sz="2000" kern="1200">
          <a:solidFill>
            <a:schemeClr val="tx2"/>
          </a:solidFill>
          <a:latin typeface="+mj-lt"/>
          <a:ea typeface="+mj-ea"/>
          <a:cs typeface="+mj-cs"/>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3038" indent="-169863" algn="l" defTabSz="684213" rtl="0" eaLnBrk="0" fontAlgn="base" hangingPunct="0">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6075" indent="-173038"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1175" indent="-163513" algn="l" defTabSz="684213" rtl="0" eaLnBrk="0" fontAlgn="base" hangingPunct="0">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1400" kern="1200">
          <a:solidFill>
            <a:schemeClr val="tx1"/>
          </a:solidFill>
          <a:latin typeface="+mn-lt"/>
          <a:ea typeface="+mn-ea"/>
          <a:cs typeface="+mn-cs"/>
        </a:defRPr>
      </a:lvl5pPr>
      <a:lvl6pPr marL="1885809"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49" rtl="0" eaLnBrk="1" latinLnBrk="0" hangingPunct="1">
        <a:defRPr sz="1400" kern="1200">
          <a:solidFill>
            <a:schemeClr val="tx1"/>
          </a:solidFill>
          <a:latin typeface="+mn-lt"/>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29C63-62DA-4C63-94F0-750D741AA3CF}"/>
              </a:ext>
            </a:extLst>
          </p:cNvPr>
          <p:cNvSpPr>
            <a:spLocks noGrp="1"/>
          </p:cNvSpPr>
          <p:nvPr>
            <p:ph type="ctrTitle"/>
          </p:nvPr>
        </p:nvSpPr>
        <p:spPr/>
        <p:txBody>
          <a:bodyPr/>
          <a:lstStyle/>
          <a:p>
            <a:r>
              <a:rPr lang="en-US" dirty="0"/>
              <a:t>UNIX</a:t>
            </a:r>
          </a:p>
        </p:txBody>
      </p:sp>
      <p:sp>
        <p:nvSpPr>
          <p:cNvPr id="4" name="Subtitle 3">
            <a:extLst>
              <a:ext uri="{FF2B5EF4-FFF2-40B4-BE49-F238E27FC236}">
                <a16:creationId xmlns:a16="http://schemas.microsoft.com/office/drawing/2014/main" id="{7C07F604-D9D2-438C-A28A-864128B01192}"/>
              </a:ext>
            </a:extLst>
          </p:cNvPr>
          <p:cNvSpPr>
            <a:spLocks noGrp="1"/>
          </p:cNvSpPr>
          <p:nvPr>
            <p:ph type="subTitle" idx="1"/>
          </p:nvPr>
        </p:nvSpPr>
        <p:spPr/>
        <p:txBody>
          <a:bodyPr/>
          <a:lstStyle/>
          <a:p>
            <a:r>
              <a:rPr lang="en-US" dirty="0"/>
              <a:t>Lesson 0: Unix</a:t>
            </a:r>
          </a:p>
        </p:txBody>
      </p:sp>
    </p:spTree>
    <p:extLst>
      <p:ext uri="{BB962C8B-B14F-4D97-AF65-F5344CB8AC3E}">
        <p14:creationId xmlns:p14="http://schemas.microsoft.com/office/powerpoint/2010/main" val="909970846"/>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339" name="Rectangle 7"/>
          <p:cNvSpPr>
            <a:spLocks noGrp="1" noChangeArrowheads="1"/>
          </p:cNvSpPr>
          <p:nvPr>
            <p:ph type="body" sz="quarter" idx="10"/>
          </p:nvPr>
        </p:nvSpPr>
        <p:spPr>
          <a:prstGeom prst="rect">
            <a:avLst/>
          </a:prstGeom>
        </p:spPr>
        <p:txBody>
          <a:bodyPr vert="horz" lIns="108000" tIns="72000" rIns="72000" bIns="72000" rtlCol="0">
            <a:noAutofit/>
          </a:bodyPr>
          <a:lstStyle/>
          <a:p>
            <a:r>
              <a:rPr lang="en-US" dirty="0">
                <a:cs typeface="Arial" panose="020B0604020202020204" pitchFamily="34" charset="0"/>
              </a:rPr>
              <a:t>Lesson 7: AWK Programming</a:t>
            </a:r>
          </a:p>
          <a:p>
            <a:pPr lvl="1"/>
            <a:r>
              <a:rPr lang="en-US" dirty="0"/>
              <a:t>7.1: Advanced Filter - </a:t>
            </a:r>
            <a:r>
              <a:rPr lang="en-US" dirty="0" err="1"/>
              <a:t>awk</a:t>
            </a:r>
            <a:r>
              <a:rPr lang="en-US" dirty="0"/>
              <a:t> </a:t>
            </a:r>
          </a:p>
          <a:p>
            <a:pPr lvl="1"/>
            <a:r>
              <a:rPr lang="en-US" dirty="0"/>
              <a:t>7.2: AWK variables </a:t>
            </a:r>
          </a:p>
          <a:p>
            <a:pPr lvl="1"/>
            <a:r>
              <a:rPr lang="en-US" dirty="0"/>
              <a:t>7.3: AWK  </a:t>
            </a:r>
          </a:p>
          <a:p>
            <a:pPr lvl="1"/>
            <a:r>
              <a:rPr lang="en-US" dirty="0"/>
              <a:t>7.4: Logical and Relational operators </a:t>
            </a:r>
          </a:p>
          <a:p>
            <a:pPr lvl="1"/>
            <a:r>
              <a:rPr lang="en-US" dirty="0"/>
              <a:t>7.5: Advanced Filter - </a:t>
            </a:r>
            <a:r>
              <a:rPr lang="en-US" dirty="0" err="1"/>
              <a:t>awk</a:t>
            </a:r>
            <a:r>
              <a:rPr lang="en-US" dirty="0"/>
              <a:t> </a:t>
            </a:r>
          </a:p>
          <a:p>
            <a:pPr lvl="1"/>
            <a:r>
              <a:rPr lang="en-US" dirty="0"/>
              <a:t>7.6: Number Processing </a:t>
            </a:r>
          </a:p>
          <a:p>
            <a:pPr lvl="1"/>
            <a:r>
              <a:rPr lang="en-US" dirty="0"/>
              <a:t>7.7: </a:t>
            </a:r>
            <a:r>
              <a:rPr lang="en-US" dirty="0" err="1"/>
              <a:t>awk</a:t>
            </a:r>
            <a:r>
              <a:rPr lang="en-US" dirty="0"/>
              <a:t> Command </a:t>
            </a:r>
          </a:p>
          <a:p>
            <a:pPr lvl="1"/>
            <a:r>
              <a:rPr lang="en-US" dirty="0"/>
              <a:t>7.8: BEGIN and END</a:t>
            </a:r>
          </a:p>
          <a:p>
            <a:pPr lvl="1"/>
            <a:r>
              <a:rPr lang="en-US" dirty="0"/>
              <a:t>7.9: Positional parameters and shell variable</a:t>
            </a:r>
          </a:p>
          <a:p>
            <a:pPr lvl="1"/>
            <a:r>
              <a:rPr lang="en-US" dirty="0"/>
              <a:t>7.10: Built in functions - numeric </a:t>
            </a:r>
          </a:p>
          <a:p>
            <a:pPr lvl="1"/>
            <a:r>
              <a:rPr lang="en-US" dirty="0"/>
              <a:t>7.11: If construct in AWK </a:t>
            </a:r>
          </a:p>
          <a:p>
            <a:pPr lvl="1"/>
            <a:r>
              <a:rPr lang="en-US" dirty="0"/>
              <a:t>7.12: Pattern Matching </a:t>
            </a:r>
          </a:p>
          <a:p>
            <a:pPr lvl="1"/>
            <a:endParaRPr lang="en-US" dirty="0"/>
          </a:p>
          <a:p>
            <a:pPr lvl="1"/>
            <a:endParaRPr lang="en-US" dirty="0"/>
          </a:p>
          <a:p>
            <a:pPr lvl="1"/>
            <a:endParaRPr lang="en-US" dirty="0"/>
          </a:p>
          <a:p>
            <a:pPr lvl="1"/>
            <a:endParaRPr lang="en-US" dirty="0"/>
          </a:p>
          <a:p>
            <a:endParaRPr lang="en-US" dirty="0">
              <a:cs typeface="Arial" panose="020B0604020202020204" pitchFamily="34" charset="0"/>
            </a:endParaRPr>
          </a:p>
        </p:txBody>
      </p:sp>
      <p:sp>
        <p:nvSpPr>
          <p:cNvPr id="14338" name="Rectangle 6"/>
          <p:cNvSpPr>
            <a:spLocks noGrp="1" noChangeArrowheads="1"/>
          </p:cNvSpPr>
          <p:nvPr>
            <p:ph type="title"/>
          </p:nvPr>
        </p:nvSpPr>
        <p:spPr>
          <a:prstGeom prst="rect">
            <a:avLst/>
          </a:prstGeom>
        </p:spPr>
        <p:txBody>
          <a:bodyPr lIns="90488" tIns="44450" rIns="90488" bIns="44450">
            <a:normAutofit/>
          </a:bodyPr>
          <a:lstStyle/>
          <a:p>
            <a:pPr eaLnBrk="1" hangingPunct="1"/>
            <a:r>
              <a:rPr lang="en-US" dirty="0"/>
              <a:t>Table of Contents</a:t>
            </a:r>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87" name="Rectangle 7"/>
          <p:cNvSpPr>
            <a:spLocks noGrp="1" noChangeArrowheads="1"/>
          </p:cNvSpPr>
          <p:nvPr>
            <p:ph type="body" sz="quarter" idx="10"/>
          </p:nvPr>
        </p:nvSpPr>
        <p:spPr>
          <a:prstGeom prst="rect">
            <a:avLst/>
          </a:prstGeom>
        </p:spPr>
        <p:txBody>
          <a:bodyPr vert="horz" lIns="108000" tIns="72000" rIns="72000" bIns="72000" rtlCol="0">
            <a:noAutofit/>
          </a:bodyPr>
          <a:lstStyle/>
          <a:p>
            <a:r>
              <a:rPr lang="en-US" dirty="0">
                <a:cs typeface="Arial" panose="020B0604020202020204" pitchFamily="34" charset="0"/>
              </a:rPr>
              <a:t>Lesson 8 : Shell Programming </a:t>
            </a:r>
          </a:p>
          <a:p>
            <a:pPr lvl="1"/>
            <a:r>
              <a:rPr lang="en-US" dirty="0"/>
              <a:t>8.1: Shell Variables </a:t>
            </a:r>
          </a:p>
          <a:p>
            <a:pPr lvl="1"/>
            <a:r>
              <a:rPr lang="en-US" dirty="0"/>
              <a:t>8.2: Environmental Variables </a:t>
            </a:r>
          </a:p>
          <a:p>
            <a:pPr lvl="1"/>
            <a:r>
              <a:rPr lang="en-US" dirty="0"/>
              <a:t>8.3: Shell script Commands </a:t>
            </a:r>
          </a:p>
          <a:p>
            <a:pPr lvl="1"/>
            <a:r>
              <a:rPr lang="en-US" dirty="0"/>
              <a:t>8.4: Arithmetic Operations </a:t>
            </a:r>
          </a:p>
          <a:p>
            <a:pPr lvl="1"/>
            <a:r>
              <a:rPr lang="en-US" dirty="0"/>
              <a:t>8.5: Command Substitution </a:t>
            </a:r>
          </a:p>
          <a:p>
            <a:pPr lvl="1"/>
            <a:r>
              <a:rPr lang="en-US" dirty="0"/>
              <a:t>8.6: Command Line Arguments </a:t>
            </a:r>
          </a:p>
          <a:p>
            <a:pPr lvl="1"/>
            <a:r>
              <a:rPr lang="en-US" dirty="0"/>
              <a:t>8.7: Conditional Execution</a:t>
            </a:r>
          </a:p>
          <a:p>
            <a:pPr lvl="1"/>
            <a:endParaRPr lang="en-US" dirty="0"/>
          </a:p>
        </p:txBody>
      </p:sp>
      <p:sp>
        <p:nvSpPr>
          <p:cNvPr id="16386" name="Rectangle 6"/>
          <p:cNvSpPr>
            <a:spLocks noGrp="1" noChangeArrowheads="1"/>
          </p:cNvSpPr>
          <p:nvPr>
            <p:ph type="title"/>
          </p:nvPr>
        </p:nvSpPr>
        <p:spPr>
          <a:prstGeom prst="rect">
            <a:avLst/>
          </a:prstGeom>
        </p:spPr>
        <p:txBody>
          <a:bodyPr lIns="90488" tIns="44450" rIns="90488" bIns="44450">
            <a:normAutofit/>
          </a:bodyPr>
          <a:lstStyle/>
          <a:p>
            <a:pPr eaLnBrk="1" hangingPunct="1"/>
            <a:r>
              <a:rPr lang="en-US" dirty="0"/>
              <a:t>Table of Contents</a:t>
            </a: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p:cNvSpPr>
          <p:nvPr>
            <p:ph type="body" sz="quarter" idx="10"/>
          </p:nvPr>
        </p:nvSpPr>
        <p:spPr/>
        <p:txBody>
          <a:bodyPr/>
          <a:lstStyle/>
          <a:p>
            <a:r>
              <a:rPr lang="en-US" dirty="0"/>
              <a:t>The Unix Programming Environment</a:t>
            </a:r>
          </a:p>
          <a:p>
            <a:pPr lvl="1"/>
            <a:r>
              <a:rPr lang="en-US" dirty="0" err="1"/>
              <a:t>Kerningham</a:t>
            </a:r>
            <a:r>
              <a:rPr lang="en-US" dirty="0"/>
              <a:t> &amp; Pike, Prentice Hall</a:t>
            </a:r>
          </a:p>
          <a:p>
            <a:r>
              <a:rPr lang="en-US" dirty="0"/>
              <a:t>Unix System V.4 Concepts and Applications</a:t>
            </a:r>
          </a:p>
          <a:p>
            <a:pPr lvl="1"/>
            <a:r>
              <a:rPr lang="en-US" dirty="0" err="1"/>
              <a:t>Sumitabha</a:t>
            </a:r>
            <a:r>
              <a:rPr lang="en-US" dirty="0"/>
              <a:t> Das, Tata McGraw-Hill</a:t>
            </a:r>
          </a:p>
          <a:p>
            <a:r>
              <a:rPr lang="en-US" dirty="0"/>
              <a:t>Advanced Unix Programmer’s Guide</a:t>
            </a:r>
          </a:p>
          <a:p>
            <a:pPr lvl="1"/>
            <a:r>
              <a:rPr lang="en-US" dirty="0"/>
              <a:t>Stephen </a:t>
            </a:r>
            <a:r>
              <a:rPr lang="en-US" dirty="0" err="1"/>
              <a:t>Prata</a:t>
            </a:r>
            <a:r>
              <a:rPr lang="en-US" dirty="0"/>
              <a:t>, BPB</a:t>
            </a:r>
          </a:p>
          <a:p>
            <a:r>
              <a:rPr lang="en-US" dirty="0"/>
              <a:t>Introducing Unix System V</a:t>
            </a:r>
          </a:p>
          <a:p>
            <a:pPr lvl="1"/>
            <a:r>
              <a:rPr lang="en-US" dirty="0"/>
              <a:t>Vijay </a:t>
            </a:r>
            <a:r>
              <a:rPr lang="en-US" dirty="0" err="1"/>
              <a:t>Mukhi</a:t>
            </a:r>
            <a:r>
              <a:rPr lang="en-US" dirty="0"/>
              <a:t>, Tata </a:t>
            </a:r>
            <a:r>
              <a:rPr lang="en-US" dirty="0" err="1"/>
              <a:t>McGrawHill</a:t>
            </a:r>
            <a:endParaRPr lang="en-US" altLang="en-US" dirty="0">
              <a:cs typeface="Arial" panose="020B0604020202020204" pitchFamily="34" charset="0"/>
            </a:endParaRPr>
          </a:p>
        </p:txBody>
      </p:sp>
      <p:sp>
        <p:nvSpPr>
          <p:cNvPr id="41986" name="Rectangle 2"/>
          <p:cNvSpPr>
            <a:spLocks noGrp="1"/>
          </p:cNvSpPr>
          <p:nvPr>
            <p:ph type="title"/>
          </p:nvPr>
        </p:nvSpPr>
        <p:spPr>
          <a:noFill/>
        </p:spPr>
        <p:txBody>
          <a:bodyPr/>
          <a:lstStyle/>
          <a:p>
            <a:pPr eaLnBrk="1" hangingPunct="1"/>
            <a:r>
              <a:rPr lang="en-US" altLang="en-US">
                <a:cs typeface="Arial" panose="020B0604020202020204" pitchFamily="34" charset="0"/>
              </a:rPr>
              <a:t>References</a:t>
            </a:r>
          </a:p>
        </p:txBody>
      </p:sp>
    </p:spTree>
    <p:extLst>
      <p:ext uri="{BB962C8B-B14F-4D97-AF65-F5344CB8AC3E}">
        <p14:creationId xmlns:p14="http://schemas.microsoft.com/office/powerpoint/2010/main" val="2157538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p:cNvSpPr>
          <p:nvPr>
            <p:ph type="body" sz="quarter" idx="10"/>
          </p:nvPr>
        </p:nvSpPr>
        <p:spPr/>
        <p:txBody>
          <a:bodyPr/>
          <a:lstStyle/>
          <a:p>
            <a:pPr eaLnBrk="1" hangingPunct="1"/>
            <a:r>
              <a:rPr lang="en-US" altLang="en-US" dirty="0">
                <a:cs typeface="Arial" panose="020B0604020202020204" pitchFamily="34" charset="0"/>
              </a:rPr>
              <a:t>C and C++ on UNIX</a:t>
            </a:r>
          </a:p>
          <a:p>
            <a:pPr eaLnBrk="1" hangingPunct="1"/>
            <a:r>
              <a:rPr lang="en-US" altLang="en-US" dirty="0">
                <a:cs typeface="Arial" panose="020B0604020202020204" pitchFamily="34" charset="0"/>
              </a:rPr>
              <a:t>UNIX Device Drivers</a:t>
            </a:r>
          </a:p>
        </p:txBody>
      </p:sp>
      <p:sp>
        <p:nvSpPr>
          <p:cNvPr id="43010" name="Rectangle 2"/>
          <p:cNvSpPr>
            <a:spLocks noGrp="1"/>
          </p:cNvSpPr>
          <p:nvPr>
            <p:ph type="title"/>
          </p:nvPr>
        </p:nvSpPr>
        <p:spPr>
          <a:noFill/>
        </p:spPr>
        <p:txBody>
          <a:bodyPr/>
          <a:lstStyle/>
          <a:p>
            <a:pPr eaLnBrk="1" hangingPunct="1"/>
            <a:r>
              <a:rPr lang="en-US" altLang="en-US">
                <a:cs typeface="Arial" panose="020B0604020202020204" pitchFamily="34" charset="0"/>
              </a:rPr>
              <a:t>Next Step Courses</a:t>
            </a:r>
          </a:p>
        </p:txBody>
      </p:sp>
    </p:spTree>
    <p:extLst>
      <p:ext uri="{BB962C8B-B14F-4D97-AF65-F5344CB8AC3E}">
        <p14:creationId xmlns:p14="http://schemas.microsoft.com/office/powerpoint/2010/main" val="1159013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sz="quarter" idx="10"/>
          </p:nvPr>
        </p:nvSpPr>
        <p:spPr>
          <a:prstGeom prst="rect">
            <a:avLst/>
          </a:prstGeom>
        </p:spPr>
        <p:txBody>
          <a:bodyPr vert="horz" lIns="108000" tIns="72000" rIns="72000" bIns="72000" rtlCol="0">
            <a:noAutofit/>
          </a:bodyPr>
          <a:lstStyle/>
          <a:p>
            <a:r>
              <a:rPr lang="en-US" dirty="0">
                <a:cs typeface="Arial" panose="020B0604020202020204" pitchFamily="34" charset="0"/>
              </a:rPr>
              <a:t>Windows OS</a:t>
            </a:r>
          </a:p>
        </p:txBody>
      </p:sp>
      <p:sp>
        <p:nvSpPr>
          <p:cNvPr id="23554" name="Rectangle 2"/>
          <p:cNvSpPr>
            <a:spLocks noGrp="1" noChangeArrowheads="1"/>
          </p:cNvSpPr>
          <p:nvPr>
            <p:ph type="title"/>
          </p:nvPr>
        </p:nvSpPr>
        <p:spPr>
          <a:prstGeom prst="rect">
            <a:avLst/>
          </a:prstGeom>
        </p:spPr>
        <p:txBody>
          <a:bodyPr lIns="90488" tIns="44450" rIns="90488" bIns="44450">
            <a:normAutofit/>
          </a:bodyPr>
          <a:lstStyle/>
          <a:p>
            <a:pPr eaLnBrk="1" hangingPunct="1"/>
            <a:r>
              <a:rPr lang="en-US" dirty="0"/>
              <a:t>Other Parallel Technology Areas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Document History</a:t>
            </a:r>
            <a:endParaRPr lang="en-US" sz="2400" dirty="0"/>
          </a:p>
        </p:txBody>
      </p:sp>
      <p:graphicFrame>
        <p:nvGraphicFramePr>
          <p:cNvPr id="5" name="Group 53"/>
          <p:cNvGraphicFramePr>
            <a:graphicFrameLocks noGrp="1"/>
          </p:cNvGraphicFramePr>
          <p:nvPr>
            <p:ph idx="4294967295"/>
            <p:extLst>
              <p:ext uri="{D42A27DB-BD31-4B8C-83A1-F6EECF244321}">
                <p14:modId xmlns:p14="http://schemas.microsoft.com/office/powerpoint/2010/main" val="508815954"/>
              </p:ext>
            </p:extLst>
          </p:nvPr>
        </p:nvGraphicFramePr>
        <p:xfrm>
          <a:off x="305993" y="1916832"/>
          <a:ext cx="8522022" cy="2602230"/>
        </p:xfrm>
        <a:graphic>
          <a:graphicData uri="http://schemas.openxmlformats.org/drawingml/2006/table">
            <a:tbl>
              <a:tblPr/>
              <a:tblGrid>
                <a:gridCol w="1065253">
                  <a:extLst>
                    <a:ext uri="{9D8B030D-6E8A-4147-A177-3AD203B41FA5}">
                      <a16:colId xmlns:a16="http://schemas.microsoft.com/office/drawing/2014/main" val="20000"/>
                    </a:ext>
                  </a:extLst>
                </a:gridCol>
                <a:gridCol w="1538698">
                  <a:extLst>
                    <a:ext uri="{9D8B030D-6E8A-4147-A177-3AD203B41FA5}">
                      <a16:colId xmlns:a16="http://schemas.microsoft.com/office/drawing/2014/main" val="20001"/>
                    </a:ext>
                  </a:extLst>
                </a:gridCol>
                <a:gridCol w="1814876">
                  <a:extLst>
                    <a:ext uri="{9D8B030D-6E8A-4147-A177-3AD203B41FA5}">
                      <a16:colId xmlns:a16="http://schemas.microsoft.com/office/drawing/2014/main" val="20002"/>
                    </a:ext>
                  </a:extLst>
                </a:gridCol>
                <a:gridCol w="1735967">
                  <a:extLst>
                    <a:ext uri="{9D8B030D-6E8A-4147-A177-3AD203B41FA5}">
                      <a16:colId xmlns:a16="http://schemas.microsoft.com/office/drawing/2014/main" val="20003"/>
                    </a:ext>
                  </a:extLst>
                </a:gridCol>
                <a:gridCol w="2367228">
                  <a:extLst>
                    <a:ext uri="{9D8B030D-6E8A-4147-A177-3AD203B41FA5}">
                      <a16:colId xmlns:a16="http://schemas.microsoft.com/office/drawing/2014/main" val="20004"/>
                    </a:ext>
                  </a:extLst>
                </a:gridCol>
              </a:tblGrid>
              <a:tr h="40005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a:ln>
                            <a:noFill/>
                          </a:ln>
                          <a:solidFill>
                            <a:schemeClr val="tx1"/>
                          </a:solidFill>
                          <a:effectLst/>
                          <a:latin typeface="Candara" pitchFamily="34" charset="0"/>
                        </a:rPr>
                        <a:t>Date</a:t>
                      </a:r>
                    </a:p>
                  </a:txBody>
                  <a:tcPr marL="98284" marR="98284" horzOverflow="overflow">
                    <a:lnL w="1905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a:ln>
                            <a:noFill/>
                          </a:ln>
                          <a:solidFill>
                            <a:schemeClr val="tx1"/>
                          </a:solidFill>
                          <a:effectLst/>
                          <a:latin typeface="Candara" pitchFamily="34" charset="0"/>
                        </a:rPr>
                        <a:t>Course Version No.</a:t>
                      </a:r>
                    </a:p>
                  </a:txBody>
                  <a:tcPr marL="98284" marR="98284"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a:ln>
                            <a:noFill/>
                          </a:ln>
                          <a:solidFill>
                            <a:schemeClr val="tx1"/>
                          </a:solidFill>
                          <a:effectLst/>
                          <a:latin typeface="Candara" pitchFamily="34" charset="0"/>
                        </a:rPr>
                        <a:t>Software Version No.</a:t>
                      </a:r>
                    </a:p>
                  </a:txBody>
                  <a:tcPr marL="98284" marR="98284"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a:ln>
                            <a:noFill/>
                          </a:ln>
                          <a:solidFill>
                            <a:schemeClr val="tx1"/>
                          </a:solidFill>
                          <a:effectLst/>
                          <a:latin typeface="Candara" pitchFamily="34" charset="0"/>
                        </a:rPr>
                        <a:t>Developer / SME</a:t>
                      </a:r>
                    </a:p>
                  </a:txBody>
                  <a:tcPr marL="98284" marR="98284"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a:ln>
                            <a:noFill/>
                          </a:ln>
                          <a:solidFill>
                            <a:schemeClr val="tx1"/>
                          </a:solidFill>
                          <a:effectLst/>
                          <a:latin typeface="Candara" pitchFamily="34" charset="0"/>
                        </a:rPr>
                        <a:t>Change Record Remarks</a:t>
                      </a:r>
                    </a:p>
                  </a:txBody>
                  <a:tcPr marL="98284" marR="98284" horzOverflow="overflow">
                    <a:lnL w="1270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0050">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en-US" sz="1400" b="0" i="0" u="none" strike="noStrike" cap="none" normalizeH="0" baseline="0" dirty="0">
                        <a:ln>
                          <a:noFill/>
                        </a:ln>
                        <a:solidFill>
                          <a:schemeClr val="tx1"/>
                        </a:solidFill>
                        <a:effectLst/>
                        <a:latin typeface="Candara" pitchFamily="34" charset="0"/>
                        <a:cs typeface="Arial" pitchFamily="34" charset="0"/>
                      </a:endParaRPr>
                    </a:p>
                  </a:txBody>
                  <a:tcPr marL="98284" marR="98284" horzOverflow="overflow">
                    <a:lnL w="1905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dirty="0">
                          <a:ln>
                            <a:noFill/>
                          </a:ln>
                          <a:solidFill>
                            <a:schemeClr val="tx1"/>
                          </a:solidFill>
                          <a:effectLst/>
                          <a:latin typeface="Candara" pitchFamily="34" charset="0"/>
                          <a:cs typeface="Arial" pitchFamily="34" charset="0"/>
                        </a:rPr>
                        <a:t>1.0</a:t>
                      </a:r>
                    </a:p>
                  </a:txBody>
                  <a:tcPr marL="98284" marR="98284"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dirty="0">
                          <a:ln>
                            <a:noFill/>
                          </a:ln>
                          <a:solidFill>
                            <a:schemeClr val="tx1"/>
                          </a:solidFill>
                          <a:effectLst/>
                          <a:latin typeface="Candara" pitchFamily="34" charset="0"/>
                          <a:cs typeface="Arial" pitchFamily="34" charset="0"/>
                        </a:rPr>
                        <a:t>UNIX</a:t>
                      </a:r>
                    </a:p>
                  </a:txBody>
                  <a:tcPr marL="98284" marR="98284"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dirty="0">
                          <a:ln>
                            <a:noFill/>
                          </a:ln>
                          <a:solidFill>
                            <a:schemeClr val="tx1"/>
                          </a:solidFill>
                          <a:effectLst/>
                          <a:latin typeface="Candara" pitchFamily="34" charset="0"/>
                          <a:cs typeface="Arial" pitchFamily="34" charset="0"/>
                        </a:rPr>
                        <a:t>Veena Deshpande</a:t>
                      </a:r>
                    </a:p>
                  </a:txBody>
                  <a:tcPr marL="98284" marR="98284"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en-US" sz="1400" b="0" i="0" u="none" strike="noStrike" cap="none" normalizeH="0" baseline="0">
                        <a:ln>
                          <a:noFill/>
                        </a:ln>
                        <a:solidFill>
                          <a:schemeClr val="tx1"/>
                        </a:solidFill>
                        <a:effectLst/>
                        <a:latin typeface="Candara" pitchFamily="34" charset="0"/>
                        <a:cs typeface="Arial" pitchFamily="34" charset="0"/>
                      </a:endParaRPr>
                    </a:p>
                  </a:txBody>
                  <a:tcPr marL="98284" marR="98284" horzOverflow="overflow">
                    <a:lnL w="1270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0050">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a:ln>
                            <a:noFill/>
                          </a:ln>
                          <a:solidFill>
                            <a:schemeClr val="tx1"/>
                          </a:solidFill>
                          <a:effectLst/>
                          <a:latin typeface="Candara" pitchFamily="34" charset="0"/>
                          <a:cs typeface="Arial" pitchFamily="34" charset="0"/>
                        </a:rPr>
                        <a:t>30-Sep-2009</a:t>
                      </a:r>
                    </a:p>
                  </a:txBody>
                  <a:tcPr marL="98284" marR="98284" horzOverflow="overflow">
                    <a:lnL w="1905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a:ln>
                            <a:noFill/>
                          </a:ln>
                          <a:solidFill>
                            <a:schemeClr val="tx1"/>
                          </a:solidFill>
                          <a:effectLst/>
                          <a:latin typeface="Candara" pitchFamily="34" charset="0"/>
                          <a:cs typeface="Arial" pitchFamily="34" charset="0"/>
                        </a:rPr>
                        <a:t>1.1</a:t>
                      </a:r>
                    </a:p>
                  </a:txBody>
                  <a:tcPr marL="98284" marR="98284"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a:ln>
                            <a:noFill/>
                          </a:ln>
                          <a:solidFill>
                            <a:schemeClr val="tx1"/>
                          </a:solidFill>
                          <a:effectLst/>
                          <a:latin typeface="Candara" pitchFamily="34" charset="0"/>
                          <a:cs typeface="Arial" pitchFamily="34" charset="0"/>
                        </a:rPr>
                        <a:t>UNIX</a:t>
                      </a:r>
                    </a:p>
                  </a:txBody>
                  <a:tcPr marL="98284" marR="98284"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dirty="0" err="1">
                          <a:ln>
                            <a:noFill/>
                          </a:ln>
                          <a:solidFill>
                            <a:schemeClr val="tx1"/>
                          </a:solidFill>
                          <a:effectLst/>
                          <a:latin typeface="Candara" pitchFamily="34" charset="0"/>
                          <a:cs typeface="Arial" pitchFamily="34" charset="0"/>
                        </a:rPr>
                        <a:t>Kishori</a:t>
                      </a:r>
                      <a:r>
                        <a:rPr kumimoji="0" lang="en-US" sz="1400" b="0" i="0" u="none" strike="noStrike" cap="none" normalizeH="0" baseline="0" dirty="0">
                          <a:ln>
                            <a:noFill/>
                          </a:ln>
                          <a:solidFill>
                            <a:schemeClr val="tx1"/>
                          </a:solidFill>
                          <a:effectLst/>
                          <a:latin typeface="Candara" pitchFamily="34" charset="0"/>
                          <a:cs typeface="Arial" pitchFamily="34" charset="0"/>
                        </a:rPr>
                        <a:t> </a:t>
                      </a:r>
                      <a:r>
                        <a:rPr kumimoji="0" lang="en-US" sz="1400" b="0" i="0" u="none" strike="noStrike" cap="none" normalizeH="0" baseline="0" dirty="0" err="1">
                          <a:ln>
                            <a:noFill/>
                          </a:ln>
                          <a:solidFill>
                            <a:schemeClr val="tx1"/>
                          </a:solidFill>
                          <a:effectLst/>
                          <a:latin typeface="Candara" pitchFamily="34" charset="0"/>
                          <a:cs typeface="Arial" pitchFamily="34" charset="0"/>
                        </a:rPr>
                        <a:t>Khadilkar</a:t>
                      </a:r>
                      <a:endParaRPr kumimoji="0" lang="en-US" sz="1400" b="0" i="0" u="none" strike="noStrike" cap="none" normalizeH="0" baseline="0" dirty="0">
                        <a:ln>
                          <a:noFill/>
                        </a:ln>
                        <a:solidFill>
                          <a:schemeClr val="tx1"/>
                        </a:solidFill>
                        <a:effectLst/>
                        <a:latin typeface="Candara" pitchFamily="34" charset="0"/>
                        <a:cs typeface="Arial" pitchFamily="34" charset="0"/>
                      </a:endParaRPr>
                    </a:p>
                  </a:txBody>
                  <a:tcPr marL="98284" marR="98284"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dirty="0">
                          <a:ln>
                            <a:noFill/>
                          </a:ln>
                          <a:solidFill>
                            <a:schemeClr val="tx1"/>
                          </a:solidFill>
                          <a:effectLst/>
                          <a:latin typeface="Candara" pitchFamily="34" charset="0"/>
                          <a:cs typeface="Arial" pitchFamily="34" charset="0"/>
                        </a:rPr>
                        <a:t>Revamped  with new methodology</a:t>
                      </a:r>
                    </a:p>
                  </a:txBody>
                  <a:tcPr marL="98284" marR="98284" horzOverflow="overflow">
                    <a:lnL w="1270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0050">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a:ln>
                            <a:noFill/>
                          </a:ln>
                          <a:solidFill>
                            <a:schemeClr val="tx1"/>
                          </a:solidFill>
                          <a:effectLst/>
                          <a:latin typeface="Candara" pitchFamily="34" charset="0"/>
                          <a:cs typeface="Arial" pitchFamily="34" charset="0"/>
                        </a:rPr>
                        <a:t>14-Oct-2009</a:t>
                      </a:r>
                    </a:p>
                  </a:txBody>
                  <a:tcPr marL="98284" marR="98284" horzOverflow="overflow">
                    <a:lnL w="1905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a:ln>
                            <a:noFill/>
                          </a:ln>
                          <a:solidFill>
                            <a:schemeClr val="tx1"/>
                          </a:solidFill>
                          <a:effectLst/>
                          <a:latin typeface="Candara" pitchFamily="34" charset="0"/>
                          <a:cs typeface="Arial" pitchFamily="34" charset="0"/>
                        </a:rPr>
                        <a:t>1.1</a:t>
                      </a:r>
                    </a:p>
                  </a:txBody>
                  <a:tcPr marL="98284" marR="98284"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a:ln>
                            <a:noFill/>
                          </a:ln>
                          <a:solidFill>
                            <a:schemeClr val="tx1"/>
                          </a:solidFill>
                          <a:effectLst/>
                          <a:latin typeface="Candara" pitchFamily="34" charset="0"/>
                          <a:cs typeface="Arial" pitchFamily="34" charset="0"/>
                        </a:rPr>
                        <a:t>UNIX</a:t>
                      </a:r>
                    </a:p>
                  </a:txBody>
                  <a:tcPr marL="98284" marR="98284"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a:ln>
                            <a:noFill/>
                          </a:ln>
                          <a:solidFill>
                            <a:schemeClr val="tx1"/>
                          </a:solidFill>
                          <a:effectLst/>
                          <a:latin typeface="Candara" pitchFamily="34" charset="0"/>
                          <a:cs typeface="Arial" pitchFamily="34" charset="0"/>
                        </a:rPr>
                        <a:t>CLS team</a:t>
                      </a:r>
                    </a:p>
                  </a:txBody>
                  <a:tcPr marL="98284" marR="98284"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dirty="0">
                          <a:ln>
                            <a:noFill/>
                          </a:ln>
                          <a:solidFill>
                            <a:schemeClr val="tx1"/>
                          </a:solidFill>
                          <a:effectLst/>
                          <a:latin typeface="Candara" pitchFamily="34" charset="0"/>
                          <a:cs typeface="Arial" pitchFamily="34" charset="0"/>
                        </a:rPr>
                        <a:t>Review </a:t>
                      </a:r>
                    </a:p>
                  </a:txBody>
                  <a:tcPr marL="98284" marR="98284" horzOverflow="overflow">
                    <a:lnL w="1270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7700">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dirty="0">
                          <a:ln>
                            <a:noFill/>
                          </a:ln>
                          <a:solidFill>
                            <a:schemeClr val="tx1"/>
                          </a:solidFill>
                          <a:effectLst/>
                          <a:latin typeface="Candara" pitchFamily="34" charset="0"/>
                          <a:cs typeface="Arial" pitchFamily="34" charset="0"/>
                        </a:rPr>
                        <a:t>08-Jun-2011</a:t>
                      </a:r>
                    </a:p>
                  </a:txBody>
                  <a:tcPr marL="98284" marR="98284" horzOverflow="overflow">
                    <a:lnL w="1905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a:ln>
                            <a:noFill/>
                          </a:ln>
                          <a:solidFill>
                            <a:schemeClr val="tx1"/>
                          </a:solidFill>
                          <a:effectLst/>
                          <a:latin typeface="Candara" pitchFamily="34" charset="0"/>
                          <a:cs typeface="Arial" pitchFamily="34" charset="0"/>
                        </a:rPr>
                        <a:t>1.2</a:t>
                      </a:r>
                    </a:p>
                  </a:txBody>
                  <a:tcPr marL="98284" marR="98284"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a:ln>
                            <a:noFill/>
                          </a:ln>
                          <a:solidFill>
                            <a:schemeClr val="tx1"/>
                          </a:solidFill>
                          <a:effectLst/>
                          <a:latin typeface="Candara" pitchFamily="34" charset="0"/>
                          <a:cs typeface="Arial" pitchFamily="34" charset="0"/>
                        </a:rPr>
                        <a:t>UNIX</a:t>
                      </a:r>
                    </a:p>
                  </a:txBody>
                  <a:tcPr marL="98284" marR="98284"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a:ln>
                            <a:noFill/>
                          </a:ln>
                          <a:solidFill>
                            <a:schemeClr val="tx1"/>
                          </a:solidFill>
                          <a:effectLst/>
                          <a:latin typeface="Candara" pitchFamily="34" charset="0"/>
                          <a:cs typeface="Arial" pitchFamily="34" charset="0"/>
                        </a:rPr>
                        <a:t>Rathnajothi Perumalsamy</a:t>
                      </a:r>
                    </a:p>
                  </a:txBody>
                  <a:tcPr marL="98284" marR="98284"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dirty="0">
                          <a:ln>
                            <a:noFill/>
                          </a:ln>
                          <a:solidFill>
                            <a:schemeClr val="tx1"/>
                          </a:solidFill>
                          <a:effectLst/>
                          <a:latin typeface="Candara" pitchFamily="34" charset="0"/>
                          <a:cs typeface="Arial" pitchFamily="34" charset="0"/>
                        </a:rPr>
                        <a:t>Revamp/Refinement</a:t>
                      </a:r>
                    </a:p>
                  </a:txBody>
                  <a:tcPr marL="98284" marR="98284" horzOverflow="overflow">
                    <a:lnL w="1270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p:txBody>
          <a:bodyPr vert="horz" lIns="108000" tIns="72000" rIns="72000" bIns="72000" rtlCol="0">
            <a:noAutofit/>
          </a:bodyPr>
          <a:lstStyle/>
          <a:p>
            <a:r>
              <a:rPr lang="en-US" dirty="0">
                <a:cs typeface="Arial" panose="020B0604020202020204" pitchFamily="34" charset="0"/>
              </a:rPr>
              <a:t>Course Goals</a:t>
            </a:r>
          </a:p>
          <a:p>
            <a:pPr lvl="1"/>
            <a:r>
              <a:rPr lang="en-US" dirty="0"/>
              <a:t>To understand UNIX operating system, Shell commands, Introduction to Processes, Writing simple shell scripts</a:t>
            </a:r>
          </a:p>
          <a:p>
            <a:r>
              <a:rPr lang="en-US" dirty="0">
                <a:cs typeface="Arial" panose="020B0604020202020204" pitchFamily="34" charset="0"/>
              </a:rPr>
              <a:t>Course Non Goals </a:t>
            </a:r>
          </a:p>
          <a:p>
            <a:pPr lvl="1"/>
            <a:r>
              <a:rPr lang="en-US" dirty="0"/>
              <a:t>NA</a:t>
            </a:r>
          </a:p>
        </p:txBody>
      </p:sp>
      <p:sp>
        <p:nvSpPr>
          <p:cNvPr id="7" name="Title 6"/>
          <p:cNvSpPr>
            <a:spLocks noGrp="1"/>
          </p:cNvSpPr>
          <p:nvPr>
            <p:ph type="title"/>
          </p:nvPr>
        </p:nvSpPr>
        <p:spPr/>
        <p:txBody>
          <a:bodyPr>
            <a:normAutofit/>
          </a:bodyPr>
          <a:lstStyle/>
          <a:p>
            <a:r>
              <a:rPr lang="en-US" dirty="0"/>
              <a:t>Course Goals and Non Goals</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p:txBody>
          <a:bodyPr vert="horz" lIns="108000" tIns="72000" rIns="72000" bIns="72000" rtlCol="0">
            <a:noAutofit/>
          </a:bodyPr>
          <a:lstStyle/>
          <a:p>
            <a:r>
              <a:rPr lang="en-US" dirty="0">
                <a:cs typeface="Arial" panose="020B0604020202020204" pitchFamily="34" charset="0"/>
              </a:rPr>
              <a:t>None	</a:t>
            </a:r>
          </a:p>
        </p:txBody>
      </p:sp>
      <p:sp>
        <p:nvSpPr>
          <p:cNvPr id="7" name="Title 6"/>
          <p:cNvSpPr>
            <a:spLocks noGrp="1"/>
          </p:cNvSpPr>
          <p:nvPr>
            <p:ph type="title"/>
          </p:nvPr>
        </p:nvSpPr>
        <p:spPr/>
        <p:txBody>
          <a:bodyPr>
            <a:normAutofit/>
          </a:bodyPr>
          <a:lstStyle/>
          <a:p>
            <a:r>
              <a:rPr lang="en-US" dirty="0"/>
              <a:t>Pre-requisites</a:t>
            </a:r>
            <a:endParaRPr lang="en-US" sz="2400" dirty="0"/>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p:txBody>
          <a:bodyPr vert="horz" lIns="108000" tIns="72000" rIns="72000" bIns="72000" rtlCol="0">
            <a:noAutofit/>
          </a:bodyPr>
          <a:lstStyle/>
          <a:p>
            <a:r>
              <a:rPr lang="en-US" dirty="0">
                <a:cs typeface="Arial" panose="020B0604020202020204" pitchFamily="34" charset="0"/>
              </a:rPr>
              <a:t>Novice Users</a:t>
            </a:r>
          </a:p>
        </p:txBody>
      </p:sp>
      <p:sp>
        <p:nvSpPr>
          <p:cNvPr id="7" name="Title 6"/>
          <p:cNvSpPr>
            <a:spLocks noGrp="1"/>
          </p:cNvSpPr>
          <p:nvPr>
            <p:ph type="title"/>
          </p:nvPr>
        </p:nvSpPr>
        <p:spPr/>
        <p:txBody>
          <a:bodyPr>
            <a:normAutofit/>
          </a:bodyPr>
          <a:lstStyle/>
          <a:p>
            <a:r>
              <a:rPr lang="en-US" dirty="0"/>
              <a:t>Intended Audience</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p:txBody>
          <a:bodyPr vert="horz" lIns="108000" tIns="72000" rIns="72000" bIns="72000" rtlCol="0">
            <a:noAutofit/>
          </a:bodyPr>
          <a:lstStyle/>
          <a:p>
            <a:r>
              <a:rPr lang="en-US" dirty="0">
                <a:cs typeface="Arial" panose="020B0604020202020204" pitchFamily="34" charset="0"/>
              </a:rPr>
              <a:t>Day 1</a:t>
            </a:r>
          </a:p>
          <a:p>
            <a:pPr lvl="1"/>
            <a:r>
              <a:rPr lang="en-US" dirty="0"/>
              <a:t>Lesson 1: Introduction to UNIX and Basic UNIX commands</a:t>
            </a:r>
          </a:p>
          <a:p>
            <a:pPr lvl="1"/>
            <a:r>
              <a:rPr lang="en-US" dirty="0"/>
              <a:t>Lesson 2: UNIX file system</a:t>
            </a:r>
          </a:p>
          <a:p>
            <a:pPr lvl="1"/>
            <a:r>
              <a:rPr lang="en-US" dirty="0"/>
              <a:t>Lesson 3: Simple Filters</a:t>
            </a:r>
          </a:p>
          <a:p>
            <a:pPr lvl="1"/>
            <a:endParaRPr lang="en-US" dirty="0"/>
          </a:p>
          <a:p>
            <a:r>
              <a:rPr lang="en-US" dirty="0">
                <a:cs typeface="Arial" panose="020B0604020202020204" pitchFamily="34" charset="0"/>
              </a:rPr>
              <a:t>Day 2:</a:t>
            </a:r>
          </a:p>
          <a:p>
            <a:pPr lvl="1"/>
            <a:r>
              <a:rPr lang="en-US" dirty="0"/>
              <a:t>Lesson 3: Advanced Filters</a:t>
            </a:r>
          </a:p>
          <a:p>
            <a:pPr lvl="1"/>
            <a:r>
              <a:rPr lang="en-US" dirty="0"/>
              <a:t>Lesson 4: Introduction to Bourne Shell</a:t>
            </a:r>
          </a:p>
          <a:p>
            <a:pPr lvl="1"/>
            <a:r>
              <a:rPr lang="en-US" dirty="0"/>
              <a:t>Lesson 5: Vi Editor</a:t>
            </a:r>
          </a:p>
          <a:p>
            <a:pPr lvl="1"/>
            <a:r>
              <a:rPr lang="en-US" dirty="0"/>
              <a:t>Lesson 6: Processes and related commands</a:t>
            </a:r>
          </a:p>
          <a:p>
            <a:pPr lvl="1"/>
            <a:endParaRPr lang="en-US" dirty="0"/>
          </a:p>
          <a:p>
            <a:r>
              <a:rPr lang="en-US" dirty="0">
                <a:cs typeface="Arial" panose="020B0604020202020204" pitchFamily="34" charset="0"/>
              </a:rPr>
              <a:t>Day 3:</a:t>
            </a:r>
          </a:p>
          <a:p>
            <a:pPr lvl="1"/>
            <a:r>
              <a:rPr lang="en-US" dirty="0"/>
              <a:t>Lesson 7: AWK </a:t>
            </a:r>
          </a:p>
          <a:p>
            <a:pPr lvl="1"/>
            <a:r>
              <a:rPr lang="en-US" dirty="0"/>
              <a:t>Lesson 8: Shell Programming</a:t>
            </a:r>
          </a:p>
          <a:p>
            <a:pPr lvl="1"/>
            <a:r>
              <a:rPr lang="en-US" dirty="0"/>
              <a:t>Lesson 9: Source Code Control System</a:t>
            </a:r>
          </a:p>
          <a:p>
            <a:pPr lvl="1"/>
            <a:endParaRPr lang="en-US" dirty="0"/>
          </a:p>
          <a:p>
            <a:pPr lvl="1"/>
            <a:endParaRPr lang="en-US" dirty="0"/>
          </a:p>
          <a:p>
            <a:pPr lvl="1"/>
            <a:endParaRPr lang="en-US" dirty="0"/>
          </a:p>
        </p:txBody>
      </p:sp>
      <p:sp>
        <p:nvSpPr>
          <p:cNvPr id="7" name="Title 6"/>
          <p:cNvSpPr>
            <a:spLocks noGrp="1"/>
          </p:cNvSpPr>
          <p:nvPr>
            <p:ph type="title"/>
          </p:nvPr>
        </p:nvSpPr>
        <p:spPr/>
        <p:txBody>
          <a:bodyPr>
            <a:normAutofit/>
          </a:bodyPr>
          <a:lstStyle/>
          <a:p>
            <a:r>
              <a:rPr lang="en-US" dirty="0"/>
              <a:t>Day Wise Schedule</a:t>
            </a:r>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p:txBody>
          <a:bodyPr vert="horz" lIns="108000" tIns="72000" rIns="72000" bIns="72000" rtlCol="0">
            <a:noAutofit/>
          </a:bodyPr>
          <a:lstStyle/>
          <a:p>
            <a:r>
              <a:rPr lang="en-US" dirty="0">
                <a:cs typeface="Arial" panose="020B0604020202020204" pitchFamily="34" charset="0"/>
              </a:rPr>
              <a:t>Lesson 1: Introduction to UNIX Operating System and Basic UNIX commands </a:t>
            </a:r>
          </a:p>
          <a:p>
            <a:pPr lvl="1"/>
            <a:r>
              <a:rPr lang="en-US" dirty="0"/>
              <a:t>1.1: Operating System</a:t>
            </a:r>
          </a:p>
          <a:p>
            <a:pPr lvl="1"/>
            <a:r>
              <a:rPr lang="en-US" dirty="0"/>
              <a:t>1.2: Basic UNIX Commands</a:t>
            </a:r>
          </a:p>
          <a:p>
            <a:endParaRPr lang="en-US" dirty="0">
              <a:cs typeface="Arial" panose="020B0604020202020204" pitchFamily="34" charset="0"/>
            </a:endParaRPr>
          </a:p>
          <a:p>
            <a:r>
              <a:rPr lang="en-US" dirty="0">
                <a:cs typeface="Arial" panose="020B0604020202020204" pitchFamily="34" charset="0"/>
              </a:rPr>
              <a:t>Lesson 2: UNIX File System </a:t>
            </a:r>
          </a:p>
          <a:p>
            <a:pPr lvl="1"/>
            <a:r>
              <a:rPr lang="en-US" dirty="0"/>
              <a:t>2.1: File System</a:t>
            </a:r>
          </a:p>
          <a:p>
            <a:pPr lvl="1"/>
            <a:r>
              <a:rPr lang="en-US" dirty="0"/>
              <a:t>2.2: File Types</a:t>
            </a:r>
          </a:p>
          <a:p>
            <a:pPr lvl="1"/>
            <a:r>
              <a:rPr lang="en-US" dirty="0"/>
              <a:t>2.3: File Permissions</a:t>
            </a:r>
          </a:p>
          <a:p>
            <a:pPr lvl="1"/>
            <a:r>
              <a:rPr lang="en-US" dirty="0"/>
              <a:t>2.4: File Related Commands</a:t>
            </a:r>
          </a:p>
          <a:p>
            <a:endParaRPr lang="en-US" dirty="0">
              <a:cs typeface="Arial" panose="020B0604020202020204" pitchFamily="34" charset="0"/>
            </a:endParaRPr>
          </a:p>
          <a:p>
            <a:r>
              <a:rPr lang="en-US" dirty="0">
                <a:cs typeface="Arial" panose="020B0604020202020204" pitchFamily="34" charset="0"/>
              </a:rPr>
              <a:t>Lesson 3 : Filters</a:t>
            </a:r>
          </a:p>
          <a:p>
            <a:pPr lvl="1"/>
            <a:r>
              <a:rPr lang="en-US" dirty="0"/>
              <a:t>3.1: Simple Filters </a:t>
            </a:r>
          </a:p>
          <a:p>
            <a:pPr lvl="1"/>
            <a:r>
              <a:rPr lang="en-US" dirty="0"/>
              <a:t>3.2: Advanced Filters</a:t>
            </a:r>
          </a:p>
          <a:p>
            <a:pPr lvl="1"/>
            <a:endParaRPr lang="en-US" dirty="0"/>
          </a:p>
          <a:p>
            <a:pPr lvl="1"/>
            <a:endParaRPr lang="en-US" dirty="0"/>
          </a:p>
          <a:p>
            <a:pPr lvl="1"/>
            <a:endParaRPr lang="en-US" dirty="0"/>
          </a:p>
          <a:p>
            <a:pPr lvl="1"/>
            <a:endParaRPr lang="en-US" dirty="0"/>
          </a:p>
        </p:txBody>
      </p:sp>
      <p:sp>
        <p:nvSpPr>
          <p:cNvPr id="7" name="Title 6"/>
          <p:cNvSpPr>
            <a:spLocks noGrp="1"/>
          </p:cNvSpPr>
          <p:nvPr>
            <p:ph type="title"/>
          </p:nvPr>
        </p:nvSpPr>
        <p:spPr/>
        <p:txBody>
          <a:bodyPr>
            <a:normAutofit/>
          </a:bodyPr>
          <a:lstStyle/>
          <a:p>
            <a:r>
              <a:rPr lang="en-US" dirty="0"/>
              <a:t>Table of Contents</a:t>
            </a:r>
            <a:endParaRPr 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p:txBody>
          <a:bodyPr vert="horz" lIns="108000" tIns="72000" rIns="72000" bIns="72000" rtlCol="0">
            <a:noAutofit/>
          </a:bodyPr>
          <a:lstStyle/>
          <a:p>
            <a:r>
              <a:rPr lang="en-US" dirty="0">
                <a:cs typeface="Arial" panose="020B0604020202020204" pitchFamily="34" charset="0"/>
              </a:rPr>
              <a:t>Lesson 5: Vi Editor</a:t>
            </a:r>
          </a:p>
          <a:p>
            <a:pPr lvl="1"/>
            <a:r>
              <a:rPr lang="en-US" dirty="0"/>
              <a:t>5.1: Vi Editor</a:t>
            </a:r>
          </a:p>
          <a:p>
            <a:pPr lvl="1"/>
            <a:r>
              <a:rPr lang="en-US" dirty="0"/>
              <a:t>5.2: Input Mode Commands</a:t>
            </a:r>
          </a:p>
          <a:p>
            <a:pPr lvl="1"/>
            <a:r>
              <a:rPr lang="en-US" dirty="0"/>
              <a:t>5.3: Vi Editor – Save &amp; Quit</a:t>
            </a:r>
          </a:p>
          <a:p>
            <a:pPr lvl="1"/>
            <a:r>
              <a:rPr lang="en-US" dirty="0"/>
              <a:t>5.4: Cursor Movement Commands </a:t>
            </a:r>
          </a:p>
          <a:p>
            <a:pPr lvl="1"/>
            <a:r>
              <a:rPr lang="en-US" dirty="0"/>
              <a:t>5.5: Paging Functions</a:t>
            </a:r>
          </a:p>
          <a:p>
            <a:pPr lvl="1"/>
            <a:r>
              <a:rPr lang="en-US" dirty="0"/>
              <a:t>5.6: Search and Repeat Commands </a:t>
            </a:r>
          </a:p>
          <a:p>
            <a:pPr lvl="1"/>
            <a:r>
              <a:rPr lang="en-US" dirty="0"/>
              <a:t>5.7: Vi Editor – Other Features</a:t>
            </a:r>
          </a:p>
          <a:p>
            <a:pPr lvl="1"/>
            <a:r>
              <a:rPr lang="en-US" dirty="0"/>
              <a:t>5.8: SED – Introduction to SED</a:t>
            </a:r>
          </a:p>
          <a:p>
            <a:pPr lvl="1"/>
            <a:r>
              <a:rPr lang="en-US" dirty="0"/>
              <a:t>5.9: SED Commands </a:t>
            </a:r>
          </a:p>
          <a:p>
            <a:pPr lvl="1"/>
            <a:endParaRPr lang="en-US" dirty="0"/>
          </a:p>
          <a:p>
            <a:endParaRPr lang="en-US" dirty="0">
              <a:cs typeface="Arial" panose="020B0604020202020204" pitchFamily="34" charset="0"/>
            </a:endParaRPr>
          </a:p>
          <a:p>
            <a:pPr lvl="1"/>
            <a:endParaRPr lang="en-US" dirty="0"/>
          </a:p>
          <a:p>
            <a:pPr lvl="1"/>
            <a:endParaRPr lang="en-US" dirty="0"/>
          </a:p>
          <a:p>
            <a:pPr lvl="1"/>
            <a:endParaRPr lang="en-US" dirty="0"/>
          </a:p>
        </p:txBody>
      </p:sp>
      <p:sp>
        <p:nvSpPr>
          <p:cNvPr id="7" name="Title 6"/>
          <p:cNvSpPr>
            <a:spLocks noGrp="1"/>
          </p:cNvSpPr>
          <p:nvPr>
            <p:ph type="title"/>
          </p:nvPr>
        </p:nvSpPr>
        <p:spPr/>
        <p:txBody>
          <a:bodyPr>
            <a:normAutofit/>
          </a:bodyPr>
          <a:lstStyle/>
          <a:p>
            <a:r>
              <a:rPr lang="en-US" dirty="0"/>
              <a:t>Table of Contents</a:t>
            </a:r>
            <a:endParaRPr lang="en-US" sz="2400" dirty="0"/>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7"/>
          <p:cNvSpPr>
            <a:spLocks noGrp="1" noChangeArrowheads="1"/>
          </p:cNvSpPr>
          <p:nvPr>
            <p:ph type="body" sz="quarter" idx="10"/>
          </p:nvPr>
        </p:nvSpPr>
        <p:spPr>
          <a:prstGeom prst="rect">
            <a:avLst/>
          </a:prstGeom>
        </p:spPr>
        <p:txBody>
          <a:bodyPr vert="horz" lIns="108000" tIns="72000" rIns="72000" bIns="72000" rtlCol="0">
            <a:noAutofit/>
          </a:bodyPr>
          <a:lstStyle/>
          <a:p>
            <a:r>
              <a:rPr lang="en-US" dirty="0">
                <a:cs typeface="Arial" panose="020B0604020202020204" pitchFamily="34" charset="0"/>
              </a:rPr>
              <a:t>Lesson 6: Processes and related commands</a:t>
            </a:r>
          </a:p>
          <a:p>
            <a:pPr lvl="1"/>
            <a:r>
              <a:rPr lang="en-US" dirty="0"/>
              <a:t>6.1: Process</a:t>
            </a:r>
          </a:p>
          <a:p>
            <a:pPr lvl="1"/>
            <a:r>
              <a:rPr lang="en-US" dirty="0"/>
              <a:t>6.2: Parent and Child Processes </a:t>
            </a:r>
          </a:p>
          <a:p>
            <a:pPr lvl="1"/>
            <a:r>
              <a:rPr lang="en-US" dirty="0"/>
              <a:t>6.3: Running a Command </a:t>
            </a:r>
          </a:p>
          <a:p>
            <a:pPr lvl="1"/>
            <a:r>
              <a:rPr lang="en-US" dirty="0"/>
              <a:t>6.4: </a:t>
            </a:r>
            <a:r>
              <a:rPr lang="en-US" dirty="0" err="1"/>
              <a:t>ps</a:t>
            </a:r>
            <a:r>
              <a:rPr lang="en-US" dirty="0"/>
              <a:t> Command </a:t>
            </a:r>
          </a:p>
          <a:p>
            <a:pPr lvl="1"/>
            <a:r>
              <a:rPr lang="en-US" dirty="0"/>
              <a:t>6.5: Jobs in the Background</a:t>
            </a:r>
          </a:p>
          <a:p>
            <a:pPr lvl="1"/>
            <a:r>
              <a:rPr lang="en-US" dirty="0"/>
              <a:t>6.6: Process related commands </a:t>
            </a:r>
          </a:p>
          <a:p>
            <a:pPr lvl="1"/>
            <a:r>
              <a:rPr lang="en-US" dirty="0"/>
              <a:t>6.7: Overview of Process Scheduling </a:t>
            </a:r>
          </a:p>
          <a:p>
            <a:pPr lvl="1"/>
            <a:r>
              <a:rPr lang="en-US" dirty="0"/>
              <a:t>6.8: Lowering job execution priority – nice command </a:t>
            </a:r>
          </a:p>
          <a:p>
            <a:pPr lvl="1"/>
            <a:r>
              <a:rPr lang="en-US" dirty="0"/>
              <a:t>6.9: Process related commands </a:t>
            </a:r>
          </a:p>
          <a:p>
            <a:pPr lvl="1"/>
            <a:endParaRPr lang="en-US" dirty="0"/>
          </a:p>
          <a:p>
            <a:pPr lvl="1"/>
            <a:endParaRPr lang="en-US" dirty="0"/>
          </a:p>
          <a:p>
            <a:pPr lvl="1"/>
            <a:endParaRPr lang="en-US" dirty="0"/>
          </a:p>
          <a:p>
            <a:endParaRPr lang="en-US" dirty="0">
              <a:cs typeface="Arial" panose="020B0604020202020204" pitchFamily="34" charset="0"/>
            </a:endParaRPr>
          </a:p>
        </p:txBody>
      </p:sp>
      <p:sp>
        <p:nvSpPr>
          <p:cNvPr id="14338" name="Rectangle 6"/>
          <p:cNvSpPr>
            <a:spLocks noGrp="1" noChangeArrowheads="1"/>
          </p:cNvSpPr>
          <p:nvPr>
            <p:ph type="title"/>
          </p:nvPr>
        </p:nvSpPr>
        <p:spPr>
          <a:prstGeom prst="rect">
            <a:avLst/>
          </a:prstGeom>
        </p:spPr>
        <p:txBody>
          <a:bodyPr lIns="90488" tIns="44450" rIns="90488" bIns="44450">
            <a:normAutofit/>
          </a:bodyPr>
          <a:lstStyle/>
          <a:p>
            <a:pPr eaLnBrk="1" hangingPunct="1"/>
            <a:r>
              <a:rPr lang="en-US" dirty="0"/>
              <a:t>Table of Contents</a:t>
            </a:r>
          </a:p>
        </p:txBody>
      </p:sp>
    </p:spTree>
    <p:extLst>
      <p:ext uri="{BB962C8B-B14F-4D97-AF65-F5344CB8AC3E}">
        <p14:creationId xmlns:p14="http://schemas.microsoft.com/office/powerpoint/2010/main" val="16316372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D69B9113CBD8408B134997AA6F1943" ma:contentTypeVersion="3" ma:contentTypeDescription="Create a new document." ma:contentTypeScope="" ma:versionID="3581e29ed1bd35ee2eba17c7cad9057c">
  <xsd:schema xmlns:xsd="http://www.w3.org/2001/XMLSchema" xmlns:xs="http://www.w3.org/2001/XMLSchema" xmlns:p="http://schemas.microsoft.com/office/2006/metadata/properties" xmlns:ns2="952a6df7-b138-4f89-9bc4-e7a874ea3254" xmlns:ns3="2f97db09-5c4b-4100-bb6d-ec1543f49c01" targetNamespace="http://schemas.microsoft.com/office/2006/metadata/properties" ma:root="true" ma:fieldsID="97b2fc647a94d6eaf785a2fde5205d90" ns2:_="" ns3:_="">
    <xsd:import namespace="952a6df7-b138-4f89-9bc4-e7a874ea3254"/>
    <xsd:import namespace="2f97db09-5c4b-4100-bb6d-ec1543f49c01"/>
    <xsd:element name="properties">
      <xsd:complexType>
        <xsd:sequence>
          <xsd:element name="documentManagement">
            <xsd:complexType>
              <xsd:all>
                <xsd:element ref="ns2:FolderName" minOccurs="0"/>
                <xsd:element ref="ns3:Levels"/>
                <xsd:element ref="ns3:Category"/>
                <xsd:element ref="ns3:Material_x0020_Typ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2a6df7-b138-4f89-9bc4-e7a874ea3254" elementFormDefault="qualified">
    <xsd:import namespace="http://schemas.microsoft.com/office/2006/documentManagement/types"/>
    <xsd:import namespace="http://schemas.microsoft.com/office/infopath/2007/PartnerControls"/>
    <xsd:element name="FolderName" ma:index="8" nillable="true" ma:displayName="FolderName" ma:internalName="FolderNam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f97db09-5c4b-4100-bb6d-ec1543f49c01" elementFormDefault="qualified">
    <xsd:import namespace="http://schemas.microsoft.com/office/2006/documentManagement/types"/>
    <xsd:import namespace="http://schemas.microsoft.com/office/infopath/2007/PartnerControls"/>
    <xsd:element name="Levels" ma:index="9" ma:displayName="Levels" ma:default="L1" ma:format="Dropdown" ma:internalName="Levels">
      <xsd:simpleType>
        <xsd:restriction base="dms:Choice">
          <xsd:enumeration value="L1"/>
          <xsd:enumeration value="L2"/>
          <xsd:enumeration value="L3"/>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1"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FolderName xmlns="952a6df7-b138-4f89-9bc4-e7a874ea3254" xsi:nil="true"/>
    <Material_x0020_Type xmlns="2f97db09-5c4b-4100-bb6d-ec1543f49c01">Demos</Material_x0020_Type>
    <Category xmlns="2f97db09-5c4b-4100-bb6d-ec1543f49c01">Module Artifact</Category>
    <Levels xmlns="2f97db09-5c4b-4100-bb6d-ec1543f49c01">L1</Leve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B534AD-78BD-406B-AE05-307AEC8727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2a6df7-b138-4f89-9bc4-e7a874ea3254"/>
    <ds:schemaRef ds:uri="2f97db09-5c4b-4100-bb6d-ec1543f49c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3433B7-998A-4D4C-91CD-BC966B06FCAD}">
  <ds:schemaRefs>
    <ds:schemaRef ds:uri="http://schemas.microsoft.com/office/2006/metadata/properties"/>
    <ds:schemaRef ds:uri="http://schemas.microsoft.com/office/infopath/2007/PartnerControls"/>
    <ds:schemaRef ds:uri="952a6df7-b138-4f89-9bc4-e7a874ea3254"/>
    <ds:schemaRef ds:uri="2f97db09-5c4b-4100-bb6d-ec1543f49c01"/>
  </ds:schemaRefs>
</ds:datastoreItem>
</file>

<file path=customXml/itemProps3.xml><?xml version="1.0" encoding="utf-8"?>
<ds:datastoreItem xmlns:ds="http://schemas.openxmlformats.org/officeDocument/2006/customXml" ds:itemID="{E6D7665F-8C87-49F1-94B0-6D13FB5E12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ClassBook-Lesson0-Overview-Template Capgemini</Template>
  <TotalTime>2005</TotalTime>
  <Words>595</Words>
  <Application>Microsoft Office PowerPoint</Application>
  <PresentationFormat>On-screen Show (4:3)</PresentationFormat>
  <Paragraphs>168</Paragraphs>
  <Slides>14</Slides>
  <Notes>14</Notes>
  <HiddenSlides>1</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14</vt:i4>
      </vt:variant>
    </vt:vector>
  </HeadingPairs>
  <TitlesOfParts>
    <vt:vector size="25" baseType="lpstr">
      <vt:lpstr>Verdana</vt:lpstr>
      <vt:lpstr>Georgia</vt:lpstr>
      <vt:lpstr>Candara</vt:lpstr>
      <vt:lpstr>Wingdings</vt:lpstr>
      <vt:lpstr>Arial</vt:lpstr>
      <vt:lpstr>Calibri</vt:lpstr>
      <vt:lpstr>Capgemini 2017_Cover slides</vt:lpstr>
      <vt:lpstr>Section slides</vt:lpstr>
      <vt:lpstr>Content Layouts</vt:lpstr>
      <vt:lpstr>Content and Image Layouts</vt:lpstr>
      <vt:lpstr>think-cell Slide</vt:lpstr>
      <vt:lpstr>UNIX</vt:lpstr>
      <vt:lpstr>Document History</vt:lpstr>
      <vt:lpstr>Course Goals and Non Goals</vt:lpstr>
      <vt:lpstr>Pre-requisites</vt:lpstr>
      <vt:lpstr>Intended Audience</vt:lpstr>
      <vt:lpstr>Day Wise Schedule</vt:lpstr>
      <vt:lpstr>Table of Contents</vt:lpstr>
      <vt:lpstr>Table of Contents</vt:lpstr>
      <vt:lpstr>Table of Contents</vt:lpstr>
      <vt:lpstr>Table of Contents</vt:lpstr>
      <vt:lpstr>Table of Contents</vt:lpstr>
      <vt:lpstr>References</vt:lpstr>
      <vt:lpstr>Next Step Courses</vt:lpstr>
      <vt:lpstr>Other Parallel Technology Areas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Nithin P Thulaseedharan</dc:creator>
  <cp:lastModifiedBy>Sali, Amit</cp:lastModifiedBy>
  <cp:revision>116</cp:revision>
  <dcterms:created xsi:type="dcterms:W3CDTF">2014-04-28T11:21:39Z</dcterms:created>
  <dcterms:modified xsi:type="dcterms:W3CDTF">2018-06-12T06:05:34Z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0x0101008CD69B9113CBD8408B134997AA6F1943</vt:lpwstr>
  </property>
</Properties>
</file>